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74" r:id="rId13"/>
    <p:sldId id="275" r:id="rId14"/>
    <p:sldId id="276" r:id="rId15"/>
    <p:sldId id="277" r:id="rId16"/>
    <p:sldId id="279" r:id="rId17"/>
    <p:sldId id="278" r:id="rId18"/>
    <p:sldId id="280" r:id="rId19"/>
    <p:sldId id="281" r:id="rId20"/>
    <p:sldId id="283" r:id="rId21"/>
    <p:sldId id="282" r:id="rId22"/>
    <p:sldId id="28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 autoAdjust="0"/>
    <p:restoredTop sz="94660"/>
  </p:normalViewPr>
  <p:slideViewPr>
    <p:cSldViewPr>
      <p:cViewPr varScale="1">
        <p:scale>
          <a:sx n="143" d="100"/>
          <a:sy n="143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1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3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0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3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7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77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5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DCFBA-333F-42C5-B45B-D073D7F85A31}" type="datetimeFigureOut">
              <a:rPr lang="en-US" smtClean="0"/>
              <a:t>12/12/13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7B6F2-D353-4A36-98DE-C6452ADD92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3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57200" y="304800"/>
            <a:ext cx="9906000" cy="622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34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2 at 5.53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424483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nIAAAGPCAYAAADYyj3PAAAABHNCSVQICAgIfAhkiAAAAAlwSFlzAAALEgAACxIB0t1+/AAAIABJREFUeJzs3XlclNX+wPHPDLvIviOrIoq4L+CSCUqmolaaddN7M8vboraadls1y6x+3bZbmWmpmVqWqalpiTuI4i4qKIogO7Lv28z5/YFMToCyDPt5v169hOd55nnOPEwz3znfc75HIYQQSJIkSZIkSW2OsqUbIEmSJEmSJDWMDOQkSZIkSZLaKBnISZIkSZIktVEykJMkSZIkSWqjZCAnSZIkSZLURslATpIkSZIkqY2SgZwktVJbt26ld+/eKJVKfHx8CA4OZuDAgYwfP57du3e3dPMabP/+/YwcORKlUombmxuTJ0/Gz8+PgIAANm7cqJNrbNmyBTc3N8rKymo95vjx49jZ2ZGSkqKTazan5riHACUlJfz3v//l7rvvZt26dZptrq6ubN26tcHn/eyzzxg0aJCumilJHZoM5CSplbr//vuZM2cOAK+++io7d+7kxIkT9O3blwkTJrB69eoWbmHt4uPja90XGBjIq6++CsDs2bP57bffiIiI4MEHH2TGjBksWrSo0dfv0qUL/v7+KJV/vcWVl5drBW22trYMHToUY2PjRl+vuTXHPQQwNjZmxowZhIaGUlVy1NDQEH9/fxwcHOp8nr+/Hjw9PRk8eLBO2ihJHZ0M5CSpFevUqZPW70qlknfeeQc9PT3ee++9FmrV7d24cYMFCxbc9pi/Py+AefPm4ezszIcffkhj65T7+fnx888/o6+vr9n27rvvcvnyZc3vnp6ebN++HSsrq0Zdq6U09T2s4ujoqPW7Uqnkl19+YdiwYXV6vBCCWbNmaW2bPHkyK1as0En7JKmjk4GcJLUxhoaGWFlZkZ6e3tJNqaasrIx//etf3Lhxo0GPd3Z2pqysjJycnEa3RQihCWb27t3LsmXLajxOrVY3+lqtiS7v4e3U9b698847HDhwoNp2lUql4xZJUsckAzlJamNSU1PJyMigX79+QOWYpUWLFjFnzhz8/PyYMmUKN27coLS0lB9//JGxY8eya9cuxo4di729PZmZmZSVlfHBBx+wZMkSnnnmGSZNmkRSUpLmGitWrOD5559n3Lhx+Pv7c+LECQB2797Ngw8+yCuvvMKXX36Jq6srrq6u7Nu3D4CwsDCSkpK4evUqCxYsIDQ0tM7Pq6SkhCtXrtClSxdNL9m6deuYO3cur732GiNHjuT999/X6ml64403WLlyJQsXLsTOzk5zf5YsWYKXlxcJCQmo1Wq2bdtGRUUFy5cv56233iI3N5ePP/6YPn36cPjwYQB+/fVXjIyM8Pb2JjY2FoDLly/j7e3NJ598ctt7XZO6nO/kyZO89tprrFixgsGDB/PZZ5/V+X7d6R6qVCo+/fRT+vTpQ1RUFN27d2fUqFEAnDt3jueff55HH30UHx8fPvroI63zrFq1ipkzZ7Js2TLeeecdzXa1Ws2GDRsICgpi6dKlmu21vZ4SEhI4evQoAAsWLGDt2rWa14aLi4vWNY8dO8aTTz7JokWLGD9+PLNnzyY3NxeA8PBwZs6cyb/+9S9++eUXvL29sbe3Z8OGDY26X5LULghJklqt1atXC4VCIdasWSOEECI9PV3ce++9wsTERBw9elQIIcRTTz0lLly4IIQQoqioSNja2opp06aJ/Px88fPPPwuFQiGeeuopERERIZ588klRVFQkHnnkEbFt2zbNdVxcXMSMGTOEEEKsX79efPXVV5p9EyZMEM7OzqKiokKoVCrRu3dv4evrK/bu3SvKy8vF/fffL/r37685/rHHHhOBgYG3fV779+8XCoVCLF68WAghRH5+vnj00UeFvr6+2Lx5sxBCiJUrVwp/f3/NY1JSUoSFhYVYuHChEEKIvXv3iilTpmj2v/XWW0IIIXJzc8U333wjFAqFiI+PF0IIERcXJxQKhTh48KAQQojCwkKxa9curW1CCPHMM88IJycnoVarNdumTp2q+bm2e12bO51v5MiRIjIyUvP8br3vd3Kne5ieni7mz58vFAqF+Oabb8SOHTvEokWLRG5urpg0aZLmPJs2bRIKhULs3LlTCCHE2rVrxYgRIzRtPnHihFAoFGLt2rVCpVKJ69evC3Nzc/H2229rznG711PVa7hKdna2eOONN7S2nTt3TtjZ2Yn09HQhhBDl5eVi+PDhYujQoUKtVguVSiWCg4OFu7u7+OWXX0R5ebl49tlnhbW1dZ3vlyS1V/p3DvUkSWppn332GZs2bSIzMxNvb2+OHDlC//79SUpKYtOmTVrjvPz9/VGr1XTu3FkzoHzKlCkMGTKEIUOGcOrUKcLCwrR6MzZt2qQZ9L9kyRICAgI0g+ktLS3p1q0b6enpODk5YWtri6enJ6NHjwZg/PjxPPfcc5pziVtSmneyceNGTpw4QXp6Ou7u7uzZs4eAgAAAFi9erHVeR0dH/v3vf/PZZ5/x2muvUVpaSkhICEePHmXo0KHMnTsXAHNzc7p37651nb+3p1OnTvTs2bNae5599lm+/vprdu/ezfjx4wkPD9e053b3ujY1na+qVwwqe7Lef/99vvvuOxwdHZk6dWqd7tutbncPe/fuDcDMmTMxNDQkODiY999/n8zMTM3ft7S0lLvuuovU1FTUajWvvvoqixcvRqFQAGjNLlUqlbi6umJtba3ZdqfX099VvZ5u9cEHHzB48GBNr6q+vj6vvfYakyZN4o8//mDcuHHY2trStWtXzT2aOHEiX3zxBWlpafWaeCFJ7Y0M5CSpDXjhhRd49NFHq20/d+4cJiYmtY7/qnLrh+rhw4dxdnbW2l81cL2oqIiYmBh27NiBl5dXndpmaGh42zIftzN9+nTeeuutatvT0tJITk7G1NRUa3v//v0pKyvj4sWLjBs3juHDhzNy5EieffZZ3n333Qa14VY+Pj6MHDmSb7/9lvHjx7Np0ybNDNC63uu6ng9g2bJlTJgwgZMnT7JixQruvvvuere5tnt4K0NDQ83Pp0+fJjAwsMb7deHCBVJSUqqlPW/ndq+nujp58qQm6KzSv39/TXvHjRsHaAfkVc+ptLS0XteSpPZGjpGTpDasqKiI9PR0iouLq+0rLy+v8THl5eVcv369xn3FxcUIITRjum5Vn2CtqjenofT09ABITEzU2m5rawuAgYEBCoWC7du3s3jxYlasWMGgQYPIyMho1HUBnn76abZv305SUhKlpaVYWloCDbvXtzsfVJYROXbsGJaWlgQGBvL55583uv13UlxcXOvft6CgAKBeEyVu93qqKz09PRISErS23fq3liSpdjKQk6Q2rHv37qhUKr799lut7atXr641qOnVqxcpKSn89ttvWtu3bt2KjY0N1tbWfPPNN1r7zp49y549e+rUJoVC0eiZoLa2tnTr1q3aZInk5GTMzMzo06cPhw4dAuD111/n9OnTZGVlsX79+lrbBNVTrDV58MEHsbCwYPr06Vqpzobc69udDyAkJIS+ffsSHh7Oc889p7P6b7fTvXt3duzYQWpqqmZbRUUFn376qSblefDgwTqfz8fHp9bXE9QtqB82bBgXLlwgLy9Psy05ORmA4cOHa7Y19guCJLVHMpCTpFasqKhI69+/69u3L3fddRcLFizgk08+ITQ0lGXLlhEfH4+Tk5MmoLq1x2jcuHH4+PgwY8YMPvzwQ37//XdefPFFzM3NAZgzZw6//vorTz/9NIcPH+b7779n6dKlBAcHa851a6BW1VNXFSTZ2NgQGxtLeXk5p06datDzgsqyFWFhYRw5ckRz/o0bN/Lmm29iZGTEtWvXNMGCt7c3w4cPp0uXLlrPt6ptVlZWKBQKoqKiSE9PJykpqdoxVQwMDJg1axYJCQmMGTOmzve6NrWdD+B///uf5r7NnDlT0/7S0lL8/Px4//33az1vXe5h1d/p1lIfTz31FMXFxdx7771s376dkJAQ/vGPf3Dvvfdia2vLlClT+P777/n9998B+PPPPwE4ceKEZoZuWVmZ5r6NHz/+tq+nqvF00dHRnDlzBiGE5t5XVFQA8Morr6BQKPjiiy807Vy/fj3BwcGaQK6ioqLG150sYyJ1eC01y+JWxcXFIjc3t6WbIUmtyo4dO8SQIUOEUqkUgwYNEhs3bqzxuISEBDFhwgRhYmIiXF1dxZIlS4QQQqSmpoqnn35aKJVKMW3aNHH8+HHNY65cuSLGjBkjTExMhK+vr9i6datmX1lZmZg7d66wsrISNjY2YubMmSIzM1MIIcSuXbuEubm58PLyEocPHxZXr14Vd999t1AqleK///2vEEKIs2fPCkdHRzFgwABx8uTJau09ePCgGDdunFAqlaJbt25i1apVWrM6b7VhwwYxfPhwsWDBAjFv3jyxfPlyzb41a9YIKysrsXTpUvHxxx+L//znP0IIIaKiosT06dOFUqkU8+bNEykpKUIIIWbPni3Mzc3F/PnzRXx8vHjuueeEUqkUDz/8sLhy5YrWdS9fvqx5PnW513dS2/k8PDxEcHCw+Prrr8UzzzwjTp06JYSonFXr7u4uFixYUOP56nIPz5w5IwICAoRSqRSLFy8WcXFxmn2bN28W3t7ewsTERPj7+2vN3M3JyRGPPvqosLGxET169BAbNmwQvr6+4sMPPxRJSUlixYoVQqlUir59+4qwsDAhxO1fT4WFhWLQoEHCxcVFrF27Vpw4cUIEBQUJpVIplixZonnvP3nypAgICBBPPvmkeP3118X8+fNFSUmJEEKI8PBw4ebmJmxsbMSOHTtEamqqmDp1qlAqlWLhwoWiqKioTn8HSWqPFELoqPx3w4JI1q5dy1tvvcXq1as131aTkpJYunSpJuWwcOFCfH1977hPkiRJkiSpI2nRQK6qaKmbmxshISGMHj0aIQSDBw/mgw8+ICgoiKioKIKDg7ly5QoKhaLGfTExMZrB0ZIkSZIkSR1Fi46Rs7OzqzbNPSQkhKioKE0dJB8fHwwMDNiyZUut+6rGyUiSJEmSJHUkrW6yQ1hYGF27dtVa7Nrb25t9+/Zx5MgRPD09a9wnSZIkSZLU0bS6gsCpqama2U5VLC0tSUxMRK1WY2FhobXPwsKiWq0pSZIkSZKkjqDVBXL6+vrVCkCq1WqEELXuq4lCodCqyRQQEKBJyUqSJEmSJDUnIQQFBQVkZWWRnZ1Nbm6uVm3LhsYorS6Qc3Z2rlYENCcnBzc3N5ycnDh8+HC1fR4eHjWea/HixU3USkmSJEmSpNsrKSkhOztbE7xV1U6sYm5ujpWVldb6xfXV6gK5gICAakUwo6OjmTlzJq6urtX2Xbp0iccee6wZWyhJkiRJklSdSqUiJydHE7j9vWC3sbGxJnCztLTUyRJ0LR7IVaVGq7oXhw0bhru7O/v37ycwMJDo6GgKCwuZNGkSxsbG1fYVFRUxadKklnwKkiRJkiR1QHdKl+rp6WFlZaUJ3oyNjXW+1FyLBnI3btxg5cqVKBQKNmzYQJcuXejZsyfbtm1jyZIlREVFERERwc6dOzExMQGotm/Hjh2afZIkSZIkSU2pPulSMzMzlMqmLRDSogWBm5JCoajTAtmSJEmSJEm1aYl0aX20eGpVkiRJkiSptRBCkJ+fT3Z2doulS+tDBnKSJEmSJHVorS1dWh8ykJMkSZIkqUNp7enS+pCBnCRJkiRJ7VpbS5fWhwzkJEmSJElqd9pyurQ+ZCAnSZIkSVKb157SpfUhAzlJkiRJktqc1lCMtzWQgZwkSZIkSW1CR0mX1ocM5CRJkiRJapXqki61trbGysqqXaVL60MGcpIkSZIktQqtYXZpSEIU3108QrlahYFSj8d7DSfI1Uen19AlGchJkiRJktRiWlO6NCQhikXHthOfn6XZFp+fCdBqgzkZyEmSJEmS1Gxac7r0u4tHtII4gPj8LFZHhctATpIkSZKkjqc1pEvrolRVQVR2So37bhTnN3Nr6k4GcpIkSZIk6VRrSpfWRWjyFV4L38qN4oIa9xso9Zq5RXUnAzlJkiRJkhqloqKC3NzcVpkuvZ0bxfksidjJltgzADh1skCgJrXorx44dzNrXuw/pqWaeEcykJMkSZIkqV5uTZdmZWWRl5dXa7rUysoKExOTVlWMVy3UrL8UwbKTu8krK8FYT5/n+43hqd4jOZQcw+qocMpUFRjq6TPLZ1irHR8HoBC33vl2RKFQ0E6fmiRJkiQ1u7aWLq3Nhcxk/hO+hdM3EgAI7OLNu8Puw93MpoVb1jCyR06SJEmSpGraarq0NgXlpfz39B6+vRiGWggcO5nztv8kJrj3blW9hfUlAzlJkiRJktp8urQ2Qgh2X7/AW0e3k1KUi1Kh4IleI3h5wD2YGRq3dPMaTQZykiRJktRBtZd0aW0SC7J54+g2QhKiAehn68KyYffT19alhVumO602kAsNDeXPP//E2tqaEydO8Oabb9KjRw+SkpJYunQpffv2JTw8nIULF+Lr69vSzZUkSZKkVq+iooKcnBxNTbe2ni6tTblaxcoLoXxyJoTiinLMDIx4ZdA4/tXDH702FozeSauc7KBSqejRoweXL19GqVRy8OBB3n33Xfbs2cOgQYP44IMPCAoKIioqiuDgYGJiYtDT067xIic7SJIkSeEpsYSnxhKRFsf1/CyGOLjjbmbDMMeuDHPq2tLNa3LtNV16OxFpcbx6ZAuXctIAuM+zH2/5BePQybyFW9Y0WmWPXFZWFsnJyRQVFdG5c2csLS3Jzs4mJCSEqKgoAgICAPDx8cHAwICtW7cyderUlm20JEmS1OoMc6oM2J479BOhKVeYPyCIqV4DW7pZTaq9p0trk11SyHsndrMx5jgAHmY2vDvsPgK6eLdwy5pWqwzk7OzsGDRoEI8++ihr1qzhf//7H++88w6hoaF4enqir/9Xs729vdm3b58M5CRJkqQOqT5rl1pZWWl9hrYHQgh+vnKKd4//TlZpIQZKPeb2GcXcvoGY6LfN1HB9tNq/5s8//8zo0aNxdnZm5cqVjB8/nm3btmFhYaF1nIWFBYmJiS3USkmSJElqXvVJl7bk2qXNISYnnVePbOFo2jUAhjt1472h9+Flad/CLWs+rTaQS01NJSgoiNTUVB577DH09fUxMDCoNvBSrVbXeo7Fixdrfg4ICNCkZCVJkqSOIyQhitDkKwAsjzyIhZFJq67UX5OOmi6FyokL35w/jJ5SydO97waguKKMz8/u5+vzhyhXq7AxNmWR30Qe6Nq/3QattdF5IJeTk4OlpSWXL1/Gzc0NY+P612gpKipi/PjxREZGYmtryxtvvMETTzzByy+/TG5ubrXreXh41HieWwM5SZIkqeMJSYhi0bHtpBdXrp0ZnZPGomPbAVp1MFefYrztMV1aJTwllrVR4eyIj0QBrIs+ilMnC2LzMjR/03/28Oc/g+7F0qhTyza2hegsZA8LC8PDw4OHHnoIAFdXV15++WUiIyPrfa7z58+jVquxtbUF4O2330apVBIQEEBsbKzWsZcuXZI9bZIkSVKNvrt4hPj8LK1t8flZrI4Kb6EW1UwIQV5eHvHx8Zw+fZqwsDAiIyNJSkqiqKgIPT09bG1t6d69O/7+/vj7++Pt7Y2dnV27DeIACitKOZeZBICg8m93NO0a6cX59LRyZFvwM7w//IEOG8SBDnvkXnjhBebNm0daWuV0XxMTE+bPn8+MGTM4cuRIvc7VvXt3ysrKSElJwcnJibKyMkxNTenfvz/u7u7s37+fwMBAoqOjKSoqYtKkSbp6GpIkSVI7UqauqHF7cUVZM7ekuo6cLq2rby+Ecb0gq9r2bua27Jr8LAZKvRoe1bHoLJAbOXIkL7/8Mh988IFmW2FhYYN65KysrPjll1+YP38+gwcPJiEhgXXr1mFubs62bdtYsmQJUVFRREREsGPHDkxMTHT1NCRJkqR2QqVWE59XPQgAOJ+ZTFRWCj7WTs3XnnrMLm3LxXgbo6i8jFM3rhORFsfRtGscTYmt8Tj7TuYyiLtJZ4Fcp06dtGaPRkdH8/jjjzN06NAGnW/MmDGMGTOm2vauXbuyZs0aAObMmdOgc0uSJEntW5mqghcObyKlKLfaPn2FkqKKMoK3f8Grg8fxRK8RKBW67+26dXZpdnY2ubm5bX52aVWB5W3XzlKuVjHZsy+GSv0GF1jOLi3ieFocEWlxHEu7RmRGEhWi9kmMVQz12m86ub50trJDXl4er776Klu2bEEIQUZGBmPHjmXFihW4uDT/mmZyZQdJktqyxIJsItLi6GJqib+jZ0s3p00pKi/j3/vWcTA5hs4GRszrE8B3UUdujqty4MV+QYSmXGHdpWMA3O3cnY9HTsNRB5X/O0q6tNf6xeSVlXBh+iIsjOqeFUspzNUEbRFp14jOTtPar1Qo8LV2xs/BA38HT0pV5fzfqT1a6VV3M2ve9p/UqierNCedBXLFxcWYmJgghCA9PR0rKysMDQ11ceoGkYGcJEltVXhKLGuiw9kZF4m3pT0TPfoCdJhlpRoju6SQR0PWcPpGAjbGpvww9nH62HThuUM/8evV03w28iHNyg5/Xr/Iy6GbySotxMqoEx+OmMJ49971ul5HLcZbl0BOCMG1vAyOpcVxLPVa5TJpfxvvZqSnT39bF/wcPPF39GSQnRtmhtrVLn6Pi+TJ/etRomBkl+7M8hkmg7hb6OwVdd9997FkyRKGDh2Kg4ODrk4rSZLU4Qxz6kpGScHNQM6BlwYEtXST2oSUwlxm/Pktl3PScelsxYaxj9PVwq7W48e69SLkfldeCv2ZA0mX+fe+H3jEewiL/SZiamBU42OEEBQUFGgCt/aQLq2vkIQoCstLAXhy3zr+3XskQa4+qNRqorJTbva4xRGRdo0bxQVaj+1sYMQQe3f8HDzxc/Cgn60LxrdZfSE8JZaLWSnc4+qDAuht04VzGUmY6hvJLzU36SyQmzVrFmlpabzxxhtYWVkxbdo03NzcdHV6SZIkSapVbO4Npv/5HYkF2Xhb2rN+7BM4mVrc8XH2ncz4/p7HWBMVztITu9h4+ThHU6/xv7sfpr+dK9Bx0qV1UVWXT3UzeA1LjeVCVgquZtbE5WWQfzPAq2JjbIqfgydDHTzxc/TAx8oR/XpMUqhaK1eqnc5Sq7eqGi8XFRXF7NmzmT59uq4vcUcytSpJUlu2/do5njmwgYkeffg6cEZLN6dVi8xM4p9/fkdmSSED7dxYe89jWN2sK1Y1OF8t1Agqx2ApUNSYpo7OTmXewR+Jzk5FX6FkptsAxpm6UVpcrHWcsbGxJnDraLNLp//xLYeSY2rd79rZqnJ8m6Mn/g6edDW3bXc9kq2Nznrkrl69irGxMd9//z3r1q0jNTWV6dOn4+Mj89iSJEmtXX5ZCXllJZgaGLap4qrhKbHM2ruWgvJSRjl3Z+Xof9HJ4K/x2XXp0amaXWqSV8pS17tYpT7Brtw4vo0/SahRLHMd++Nt36Vdp0vrIru0iJic9Br3eVnYs+Hex3E2tWzmVkk665GztLSkoKCAgIAAnnjiCaZMmYKRUc1jDJqD7JGTJKkte+/4Lr46fxAbY1N8rZ15vNfwJhvgHZ4Sy5eRBziQdJkBdq4EdukBtP7JFbvjLzD34EZKVRVM9uzLpyMfqnNZijulS68qivg88QSZZUWYGxjz3vD7ub9r/6Z4Gq1euVrFuuijfHxmLzmlRTUeM6qLN+vHPt7MLZNAxwWBP/nkE7y8vHR1SkmSpFrll5Ww/do5TA2MuK9rv5Zujk6FJETxY8xxADJLCjmUHEN8fibQNOuDDnPqyoWsZA4kXWagnVubmFzxU8wJFoRtRi0Ej/Ycyjv+k9G7zdi0+hbjDTAw4IGSUSwM+5Xd1y8w7+CP7E2IZumw+zE3rP8a4m2REIK9idG8c/x3rubeAKCnpQO5ZcWkFOVpjnM3s2aWz7CWamaHp7NAbv369ZibV6/BU1JSgrFxx3jRS5LUPMJTYtkVf57voo5gYWii+ZBpyh4kIQSqm4VK6zNYu67K1SpOpMezLyGatdHhFFWUa+2Pz8/ipcM/M72HH77WzvhaO+FhbtMkhWxbu6/PH+Ld478D8GL/MbzUP6haqlMXxXitjU1ZOfqfbIw5zqJj29kSe4bj6fF8fvfD+Dl4NPnzbElRWaksOb6Dw8lXAPAwt+HNIcGMdfVhb2I0T+z9HpUQ3OXUjdm+d8lyIC2oUYFcVe24qp8zMjK09qtUKtatW8eSJUsacxlJ0rmqAdBbY8+QWJDNfV3749rZqtWnkqRKw5y64mRqwXdRR7A0MmnyHqTwlFh+vnKSTVdO0sXUkoe7D65sRyNfLxnFBexPusTehGgOJceQV1Zy2+OzSov44twBze+d9A3pZe2Er7UTvjbO+Fo708PS4bblHNoyIQTLTu7mq8iDACzxn8TjvUZo9jfF7FKFQsF0bz+GOnjy7KGfOJuRyIO7VvBs30Be6D+m1mWi9iVEk1acT6BLD50UGm4uN4rz+ej0HjZePo5aCCwMTXih/2hm9hymSVsHufpgamBEXlkJKwL/Wa+CwJLuNSqQ69WrFy+//DJz585lxYoVLF68uNoxCoVCBnJSq1M1APpY2jVi8zKY2m0Adzm3v2EBB5Iuo1KrubtLd7kuYSMMc+qKUqGoDOQ6WzY4cFQLNZGZyexNiGZf4iXOZiQi+KuXyMvCjjEuPQlPjeVcZlK1x/taOxHk6sP5zGQuZCWTWpTHifR4TqTHa47RUyjpbmlHL2tnet/suetl46yZxdlWVahVvHpkKxtjjqOvUPLxyGlMdu9DZmbmbdOluppd2tXCjq3Bz/Dx6RC+OHeAz87u42BSDP+7+2E8LWw1x1V9Sfz5ykkSCrJ5sNtA3MysW/2XxJKKcr69GMb/zu2noLwUPYWSWT5Deal/EFbGpi3dPOk2GhXIbdiwgR49KgfFzpgxg86dOzNlyhTNfrVazQ8//NC4FkqSVG9VHyZfRh6gVFXBnD6jMNYzaPUfJu1RflkJh5Nj2Jt4if2Jl0hjWbWdAAAgAElEQVQvztfsM9LTZ7hjV0a79mS0Sw/czWyAyjFyC0I3c6Pkr2Kq7mbWLBg4ViuFlVlSwIXMFC5kVQZ2FzJTuJp3g+jsNKKz0/j16mnNsV1MLfG1dqK3TZebvXjOuHS21KQTL99cKmlnXCQxOelNOrmivkoqynn20I/sir+AsZ4+7/qOxTMPwsLCmrUYr4FSj1cG3cuoLt48f+gnzmQkcO9vn/O2/yT+0X0wCoVC60tiQkE2D3oNbNVfEoUQ7IiL5L0Tu0goyAZgjEtP3hwyAS9L+2rHV723zPIZDsCqi6G1lnORmkejArlhw/4a3GhhYcFTTz2FqelfkXt6ejqPPfZYYy4hSVIDVH2YrLoYSqmqgrl9AmT6o5kIIbiae4O9idHsTbxEROo1rUXAnTpZMMa1J2NcejLCqZtWqYwqQa4+TPMapJm12tumS43LEtkYd+buLt25u0t3zbbiijKis1M1Ad75rGSislJJKswhqTCHPxOiNMdaGJrQy9oJMwNjwlIqx0KlFuWRWpTXpJMr6uNGfi7/3reOE1mJmCoNmG8/EMd8NbnkAi1TjHeooyd/3vc8rx/dytbYsywI28y+xEt8OPyBNtV7dfpGAksidnD8Zo9uTysH3hoyUev19HeyQG/ro7PJDt988w2vvfaa1jZ7e3umTJnCr7/+qqvLSJIkARCWchWoDDym//Fti/YglVSUE54ay77ES+xLjCY+/6/1JJUKBX4OHoxx6clol570tHKoUy9RH9suQOU4vPoUBDbRN2SAnRsD7P5aWUelVnMtL4PzWclcyErhYmZlgJdZUkh4amyN54nPz+K7i0ea/Z7eOrs07kYqS64d5lpZHpZ6Rix0HIy3uV2rWLvUwsiEL0Y9wmiXnrwevpVd8ec5feM6n4ycxkjn2gOh1iC5MIdlJ3azJfYMULn6woIBY/mH9+AmmcgjNa1G/x/w9ddf89NPPxEfH8+ePXu09mVkZJCXl1fLIyWpZYUkRHE+MxmA907s4qUBQS3e+yDVTUhCFJ+f3QdAqaqCQ8kxxObdoKCshLFuvhjp6d+2FEVDnLzZaxGVlcr0P77l/q79KFOp2JsYTWjKFYpvmWVqZdSJQJcejHbpwagu3i0+Pk1PqcTL0h4vS3tNLTQhBGnF+VzMTOb1o9s0abVbHUm5yoLQzYz36M0Ip24Y1bFG2+1Upeau5WWQVJiDu5kN9gad6GlshSedNLNLMyqKeT/1OKnlRTgZdebLIVPo4+LZ6orxTuk2gCH2Hjx36EeOp8fzyB/fMs6tV7O9t1Tdz2Np1ygsL8XPwZPOBkY1pjoLy0tZHnmQr88fpkRVjqFSj9m+dzGvb2CHKanSHumkIPDKlSvZs2cPwcHBWuMVTE1NGTVqFPb21fPsTU0WBJZup2q9wFt7TtzNrHnbf1K7CuZ6rV9MXlkJF6YvajepVSEEwdu/qHEywK0MlHoY6eljrGdQ+a++QbXfjfUMML7DMUZ6+lzJTmdjzHFyyoprvZ6vtTNjXHowxrUn/W1dGx1INucSXXdadgnAzMCIIFcfxrv3JtDFGxP96inhuiopKWHdqYNkZmUx2MwJ/b+9Vecawttxh0kvLcTHypH1Y5/AvpNZg6/XHCrUKr6MPMhHp/7k7588zfHeEvjrx8TkprPvgRfxtnTQ2qcWan65cpoPTu4m7eYYzYkefXht8HjczKybrE1S89DZyg6lpaU1ruSQnZ2NlZWVLi5RLzKQa5yqb3mnblznYlYKA+xc8bV2bjcDWv+xeyWhN1Nztxrp5MXGcbNboEW6F5IQpan1NMKxK//uPbJNB6nFFeVsjT3DtxdDib45MP/v9BVKDPT0KKmo0JoN2lRsjU1ZOOheArv0qNMC7fURlZXKb9fO0sPKoclXFAhJiOLFwz+TfUvVfncza/7texfZpcX8HhdJVHaqZp+xngGBLj0Y7+5LkKvPHXtz6lKMt2qcW1xFAY/vX0d2aRF+Dh6sHjOzTX0JmbT9S05nJFTb7mBizmM+w/Awt8HT3AYPc1s6G+hu9aPaArnw1FiWROwk8uYXn362Lizym9ju6+B1JI3qJ4+Li8PJyQkjIyNiYmJIT9deg02lUvHLL7+wYsWKRjVSan5VA1qXHv+dA0mXGWTvzpw+o1q6WToRkhClGdz7d0fTrrHi/CEe7Tm0UT0OLa2qx1F188tMWGosiYU5QMsPXq+v1KI81kUfZV30MbJKC4HK3rZytarasSOcvVg/9nGEEJSrVZSoKihVlVNScfNfVTmlqgpKKm7+qyqnpOpfzTF/Pabq+H2J0WSWFFa7XndLB6Z7++n8OVd9kTJQ6hGbm8HHp0OApit4HOTqw3g3XzbEHMexkzk9rBy1Jle82H8M1/Iy2BV/4eZYsAR2xZ9nV/x5DJR63OXsxQT33ox188HGuDNCCAoKCjSBW03FeNMp5be0S9zl5cvsfv4oFAoOJ8fwxN51FFWUMcalJ18HTm9z/x/WVsMvrTiPD079obXN3sTsZmBnWxncmVX+7GFug2kjg7y4vEyWnvidXfEXAHDsZM6rg8bxQLf+HbKIdHvWqEBu5MiRzJ8/nxdeeIE//viDBQsW1HicDOSk1iClMJe3jm1nV/z5Wo8pV6t45/jvLI88xJw+o/hXT/8290EC8NmZfVppY6gcvP515KEmCeTCU2I5nHKFP69fRE+h4F43X6BxgcfZjERWXQhlR1ykJmjra9OF2b530UnPkEUR20m6GZyC9jJBCoUCQz39mwVMGz/2p7bUY13X9ayvlpgZ6G1V2YsT7NGHt/0nVdvvaW7LnD6jmNNnFMmFOeyOv8iu+PMcS7vG/pulVV4JU9DHzJ6BxnYMMLbFWv+ve//32aXLTu5mb34C/nq9USgU7IyLZN7BHylXq5jSbQD/vevBNln7sLY2e1vYE+jSg2t5GcTlZxKfn0V6cT7pxflEpMVVO95BK8iz1fzsYWZTbaZzSEIUSTfHOM4//AsOnczYm3iJcrUKE30D5vQJ4OneI9vke5l0Z416FwoNDcXR0RGARx55BEdHR2bM+Gssh1qtZtWqVY1qYFxcHJs2bcLe3p7g4GDs7OwadT6p41Gp1ayJCufDU39QWFFGJ31D7vPsx5GUq8QXaI+Rm9p1APuSLnEmI5Elx3fyVeTBNhPQlVSUsz3uHGujwjmTkVjjMUfTrhG8/QuCPfoQ7NFbU7essYY5daW/nQufn92HsZ5BgwvmVqhV/HH9IqsuhGp6TZUKBcEefZjdawSD7d01A90zSwt55civGOnpM9Sxa43lOXTl8V7DuZyTRqpcXxIAZ1NLZvbw5z6HHlxNTWJPYhRh2QlcKM7kbH4aZ/PTWA30MrPjXhcfHugxmK5WtY+V/iH6GK+Gb0UgeKLXCBb5BbfZXqPHew0n/magVsXdzJrXhozXen2q1GpSinIrA7u8TK7lZXItL4NreRlcz88irTiftOJ8jtUQ5Dl2Mtf03lWoVRxIvkyRqnKyza1p3Wleg1g4cKzO0/5S66KzMXJQGbj9vYZPWVkZhoYN+wDctGkTn376KevXr8fT0xOApKQkli5dSt++fQkPD2fhwoX4+vpWe6wcI9d4IQlRvHl0GwkFOXia27DIb2KbS8udzUjkP0e2aMaHjHPzZcnQSTibWhKSEMULhzaRU1ZMP9suvNi/cmaZEIL9iZf475kQzt4MiGyNO7fagC4hP5t1l46y8fJxzRgnfYVSq3ZZFSUK1LeMHett7cxEzz4Eu/fRqk7fEMUVZXRf9xbGegZcefSdej02p7SIH2NOsPriEU0vm7mhMdO9/XjMZxgunauPs43Ly+Suzf+Hu5k1YQ8ubFTb6+Krcwd47+RuzAyMGWjv1qSBY0tYdSGUxRE7eKLXiBp75OqydqmBmSnny7MJy07gcOoVSlR/LZHla+3MeHdfxrv35np+Fm8dq3xvsTLqpHndLhw4lmf7BraqWakNUdt7S12p1GqSC3M1vXdVAd61vEyu52fVOKzg7wbZubFt4pzGPA2pjdBZXuDtt9+me/fuPPLII0RGRjJlyhTy8/NZsWIF999/f73Pd+DAAebNm8eZM2dwdnYGKt9IJk+ezAcffEBQUBCjRo0iODiYmJgY9PTaXhd8a1Y1xiqhoPJD9VpeJouObQfaxhir/LISPjz1J2ujw1ELgbOpBe8OvY+xbr00xwS5+uBr40xYylVeHTReU31doVAw2rUngS492Jd4iY9vBnRLju9k+fnKHrp/9qhfQHfr5JHiijIG2LnRSd+wwalHtVBzOPkKa6PCCUmMRn3zA7WPTRce8xmGmYExS0/8Xq1X4PXBE1DeTGPtSYji/M2Cse+f/AMfK0eCPfow0aNPjRXdm8LV3Bt8dzGMTVdOasp3dDW35fFeI5jmNbDR44R0aZC9OwA+1o6sH/t4C7dG96yMOtHTygEHk79mhzZk7dKhwGygqLyMA0mX+D3+PCEJ0ZrVJz46vUfri0ZVEDez51Ce6ze6uZ5uk6rtvaWu9JRKXM2scDWz4m60a9Kp1GqSCnM0gd2X5w6QUpRb7RxNlfaXWh+d/aWTk5NZtGgRpaWlPPTQQ/j5+fHVV1/xySef1DuQE0LwzDPP8Nxzz2mCOICQkBCioqIICAgAwMfHBwMDA7Zu3crUqVN19VQk4LuLR2ocY7U6KrxVB3JCCH6PP8+iY9tJLcpDT6HkKd+7eGlAUL2DAoVCwZibSyfdGtC9HfFXyrWuAV3VmKeqmWXLhj9QrURAXeSVlfDLlZOsiQonNi8DqByTc59nH2b5DGeAnaumN8NQT08za/Uup27M9r1L87cb5+5LSUU5h5OvsCPuHHsSoojKTiUqO5WPTu+hh6XDzfRrH7wt7XXaQyKE4HDyFVZdDGVf4iXN9ruduzO71wgCXLzbbFqtrQpPiSU+P4txrr5kFeTx+t6fKCkuwUvPDB+Tv8pT1Gft0k4Ghkzw6MMEjz6UqioITb7Crvjz/HLlVI29xXF/e7+RaqanVOJmZo2bmTWjusCf1y/KQK6D09lfetSoyhmN//nPf8jPz2f58uVYWFhga1v/dE14eDiXLl0iLi6OBx98kAsXLjBv3jxu3LiBp6enViVvb29v9u3bJwM5Haut6/5qTjpxeZl4mOtmbJUuJeRn8/rRrZrgYICdK+8PewBfG+c7PPL2dBnQNVR0dipro8LZfPU0RRVlQOVST//q6c8j3kOwM6leYyvI1QdTAyPyykpYEfjPaiUcjPUNuMfNh3vcfChVVRCWfIWd8ef5I/4Cl3LSuHQmjY/PhOBlYcfEm0FdTyvHBgd1xRXlbLl6mm8vhnEpp7J8iLGePlO6DeTxXsPpaeXYoPNKDVeVLnUu0yMQG/IK8hDCEPTMobPu1i410tOvXJbMtSdxeZkcTbtW7ZgyVUUNj5TupLYxeR11/GZHpLNA7vr16/Tr14/U1FS2bt0KVBYKfuedd3j22Wfrda6TJ09iZmbG+++/j62tLadOncLPz4977rkHCwvtQZsWFhYkJtY8sHvx4sWanwMCAjQ9edKdZddQagEgsTCHuzb/H/4OHkzzGsREz746rYXUEOVqFSvPH+bjM3spUZVjbmjMfwaNY4a3X61FWatSnQPt3Bho58bR1GtEpMXdNtV5a0C3NzGaj0+HcC4zibcjdmpmuc7o4Y9JLeUHGvK8/oi/wNroo1rLKI1w6sbMnsMY6+ajs+V0jPT0Kxdud+3JsmH3cyQ1lp1xkeyOv8CV3Bt8enYfn57dh6e5LcEevZno0Qdfa+c6fainFObyffRRfrh0TJNGc+xUWVNrurcf1g1Ym7Lq7/dS/8pJFU1dniM8JZY/rl9kuFM3zAyMmvx6Takh6VJdqq2nqL30IFW9Nrua29LF1JJDyTF3fG9pjKpe9jn7N1CkKmeIvTtz+wa06syJpFs6neyQk5ODqakpBgYGFBYWkpGRgRACDw+Pep1n2bJlbNmyhYiICM22oUOHMmTIEM6dO8fBgwc126dPn05hYSHbtm3TOoec7NAwQgg+ObOXj8+EVNvn0MkML3M7TmUkaMYzmegbMMG9Nw95DWKYU9dmT4kdT4vj1fAtmgKx93n2Y5HfxGapAi+E0ArooLIu1O0CuttVX6+SXpTP+ssRrL90TDNL0lTfkAe9BjLTZ1i9UrKNXdmhXK3iaGosO+Mqa4bdWkvN3cyaCTfH1PW16cKu+PM8uX89ShTc5exFQBdvzmUmsuNapCaV1t/Whdm+dxHs0adNlpZoi+pTjPdO6VJd6CirqjS3ury3SO2TTr8CXbx4kVWrVpGcnEy3bt2YM2dOjTNK78TR0ZHCQu0eIRcXF7788kv69euntT0nJ6fegaJUs1JVBS+H/sKW2DMoFQqmew/hYFIMCQXZdDW35S2/YIJcfSgoL2VnXCQ/x5zkaNo1Nl89zearp+liasmDXgN50GsgnuYNmwF5NfcGmSWFdDW3xdakc63HZZcWsezEbjZcrgz23c2sWTrsfgK6eDfoug2hUCgIcvVhjEtPQhKi+fhMCJGZSSyO2KFJuda1h04IwfH0eNZGhfN7/HlNatvLwo6ZPsN4sNtAzBqwFqK9iRmd9A0bnA41UOox0rk7I5278+7QyUSkxbEzLpLf488Tn5/F8siDLI88iI2xqSY1pkZwKDlGU3dNT6FkkkdfZvuOYKCdW5ufkdja1WV2qS7SpQ1VFay9efS3au8tkiTVn8565H766Sdmz57NhAkT8PDwoKSkhNDQUF5//XWmTJlSr3NFR0czZMgQsrKyNN8OJ02axJAhQ/joo4/Iy/urllO3bt1YtmwZDz30kNY5ZI9c/WSVFDJ73zoi0uIw1Tfkq4DpjHHtydLjv7P8/CFeGzy+xpUd4vMz2XzlND9fOam16LZfVerVo0+dApCqdMSu+PNEZacyzs2XXtZO1dIRQgi2xJ7h7YgdZJYUYqDU45ned/Nsv9E6S2k2lBBCK6CDykBqbp8Apvfww0TfoNq35uKKMrbEnmFNVDgXs1KAyrpp97r1YmbPYYxw6tagD9mq+/l3ukrvqNRqjqfHszMukl3x57Xqq93KtbMVv4x/ii6dLRt9Tal2LZ0ubYg7vbdIdVP1//rFrBRKVOX4WDli0ogZ8VLbo7NAburUqXz99ddaBXuFELzyyit8+OGH9T5fQEAAzz//PA888ABlZWV0796dY8eOcc899/D5558TGBhIdHQ0gYGBxMbGYmKinTaSgVzdxebe4NGQNcTlZeLYyZzv75lFL2snoO5vtmqh5lhqHJuunGRH3DlN6tVYz4AJHr2Z5jWQEU7d7ph6fe7QT/x69TSfjXyIqV4Dq7XztfBthKZcAWCogyfLhj9A92YqlVFXtQV0QS492RJ7hmJVOX2snXHubMnR1Gvk3lyI3cbYlOnefvyzh3+bCnzUQs34377gQlZytX3DHLvy8/gnW6BV7VtrS5c2hAzkJEk3dJZaDQwMrLbqgkKhwNS0/gOZAX744Qfmz5/PpUuXSExMZOXKlTg6OrJt2zaWLFlCVFQUERER7Nixo1oQJ9Xd0dRrzN63jpzSInpbO7M6aGaDqoArFUpNiY13hk7m97jz/HzlJOGpsfx69TS/Xj2Ns6kFD3YbyDSvQfUqPluqquDLcwf44tx+ytQqrIw68caQCTzkNahVpukUCgX3uPkQ5NqTPQlRfHw6hPNZyWyIOa45JjIrmcibgc8AO1dm+Qwn2KMPRm1wwLdSocSmlgkL7WUAe0tr7elSSZJajs7eZRMTE4mNjaVr18qu3KSkJL799lvOnTvXoPO5uLjw008/VdvetWtX1qxZA8CcObJqdWNsvnKKl8M2U65WcY+rD1+M+ke1Wms+1k7c59mP7hZ17/XqbGDEQ90H8VD3QdVSr5+f28/n5/YzxN6dad0HMdGjL+a3Sb2GJV/h1fCtmpppD3kN4o0hExo007G5KRQKxrr14h5XH8b99jkXbqZObzXQzo3f2kH19cd7DScuL5PrBbIEgq60xXSpJEnNT2ep1evXrzNx4kSSk5MpLi6muLiYwYMHs23bNpycnHRxiXqRqdXaCSH4+EwIn5zZC8ATvUbw1pBgrVIduh5jVZV6/fnKSXbERWpqoRnrGTDe3ZeHug+ipLycV8K3kF6cj5eFHXYmZpo2eFnYsWz4AwxzbJtjPqbt+qbW+9leUo+/x0VqZq2O7NK93S1h1dQqKirIzc1t0+nSuqh6b8kvL6GwvAwzAyNMDYzkmC5JaiCdlh9RqVQcO3aMxMREPDw88PPz09Wp600GcjX7+8zUJf6TeayZe00Ky0v5Pf48m2JOagU3eihQof0301coeXFAEE/3vrtNph2rTP/jW80szluN6uLdbpZ7asxaqx3RrenSrKws8vLyZLpUkqR6a9QnY0lJCbNnz2bHjh1YW1vz0ksvMW/ePF21TdKxv89MXR4wndGuPZu9HaYGRkzzGsQ0r0Fcz8/ilyun+OrcAUrU1Su7D7Rz4/l2sP6irL4ugUyXSpKke40K5D766CMiIiKYNWsWhYWFvPbaa1haWvLPf/5TV+2TdCQ29waP7llDXH71maktyc3MmpcGBHEk9SpHU6sv21Pbygxtjay+3jHVJV1qbW2NlZVVm06XSpLUchoVyB08eJDTp09rZqY+9dRTLFmypEMFciUV5RSUl2Kop3/bQfstKTw1ln/vXUdOWXGjZqY2JUNl+162ByqDuS6drYjJTeeDEVNk9fV2SKZLJUlqbo36lPT09NQqLzJo0KBqa6GeO3eOvn37NuYyrVZ4SixrosPZGReJt6U9Ez0qn2drGrRbl5mprYFMPUptlUyXSpLUkhoVyMXFxXHo0CHN70II8vLyNNvKy8tZtWoVGzdubFwrW6lhTl3JKCm4Gcg58NKAoJZuksbfZ6bO7nUXbw6Z0GpTlVUpxoVhv5JenE9PKwf+M2icTD22IUqFkmleg9r9Gqp1KcYr06WSJDWXRs1arcs3S4VCgUqlauglGqy5Zq2+d3wXX52vXGvS19qZx3sNb/Hgo6SinAVhm1t0ZmpD3W5lh/agvS5s3dRLgrUkWYxXkqTWrFE9cnPnzuWFF15AT6/mb+AVFRUsX768MZdo1UISovj5ykkAMksKOZQcQ3x+JkCLBXNZJYU8sfd7jqfHt+jMVKlm07wGcqOkAEvDTi3dFJ2qWtWjvZDpUkmS2opGBXJvvvkm9va3r/j/yiuvNOYSrdp3F49wo6RAa1t8fhbvn9xNd0t73DpbN+s381tnpjp1smDtPY+1ipmp9aFEgZ5C2e56NG7tsTIzMOaHS8eA9tFj1R7UJ11qZWWFvn77mYQjSVLbptOCwK1Jc6RWH/x9BUfTqpfMqOJgYsYQBw/8HDzxc3DHx8qpUWPUwlNiWXUxlIi0OHpZO+Hv4AlUBgMo0JqZuuaex3DsZN7gazW39pyak1ofmS6VJKm9kF8rGyGntKjG7bbGpqiEIK04nx1xkeyIiwQq1yAdbO9eGdzZe9DfzhUT/boPhB7m1JULWcn8cf0iPa0cNZMrfrlyigVtYGbq7bS31JzU+sh0qSRJ7ZEM5BqoXK0is7Sw2nZ3M2ve9p/EGJeeXMm9wfG0OCJu/ne9IIsDSZc5kHQZAAOlHn1suuDn4IGfgwdD7N2xqsdi8EII/nt6D5+e3Qe0/pmpktSc5OxSSZI6Ap2lVn/99VemTJmitS09PZ0dO3bw+OPNv5ZkU6dWN14+zoKwzVgYmpBbVoyNsSm9bbrcdqHwlMJcTqTHE5F2jYi0eC5mpSD+trZodwt7/Bwre+z8HDxx6WypldJZGLqZDTHHcehkjhCC9OL8NjczVZKaQn3SpVZWVpiYmMh0qSRJbV6jA7ljx45RUlLCunXrePTRR7X2paenM3/+fOLj4xvVyIZoykCuVFXB3Zs/IqkwhwUDxpJclENfmy7M6OFfr/PklZVwMj2e42lxHE+P5/SN65SotNM9jp3Mb/bYeWpqw2XfktJVAC/2G8NLA+/RxVOTpDZFpkslSeroGp1aNTIy4oknniA5OZm9e/dq7TM1NeXJJ59s7CVanR8vHyepMAfXzlaUq1U4mJiTVpTPx6dDgLoP0Dc3NCbQpQeBLj2AygDxfGaSJhV7PD2e1KI8frt2jt+unavxHAI4mZGgs+cmSa2ZTJdKkiRp00lqNScnhxMnThAU1HpWNmiqHrniinJGbv4/Uovy+CZwBhM8+uj8GlXUQs2V3BtEpMYRkR7HzrhISv/WYweVgePP49tfwCxJMl0qSZJ0ezqZ7GBpaVlrEPfTTz/x8MMP6+IyrcIPl46SWpRHb2tnxrn7Num1lAol3pYOeFs68M+e/mQUF3AoOabace1pYXlJkulSSZKkutNZBPDNN9/w7rvvkpSUpPWNWaFQtJtArrC8lC/PHQTg5YH3oFQ07wfI472GE5mZpDVGTi4sL7V1dUmXVgVuMl0qSZKkTWeB3FtvvcWqVavw9fXVpDZUKhWrV69u8DnVajVjxoxh8eLFjBo1iqSkJJYuXUrfvn0JDw9n4cKF+Po2ba/YrdZEhZNRUsAAO1fGuDT/sldBrj6Md/NlQ8xxHDuZ08PK8bazZCWpNbo1XZqVlUVeXp4sxitJktRAOgvkAgMDCQ4OrvaG++KLLzb4nMuXL+fcuXOa8W6TJ0/mgw8+ICgoiFGjRhEcHExMTEyta73qUl5ZCcsjK3vjFgwY22IfLN5WlQutB3v04W3/SS3SBkmqL5kulSRJaho6C+RGjBjBM888w/DhwzXbhBD8+eefrF+/vt7nCw0NxdPTE3PzymWmQkJCiIqKIiAgAAAfHx8MDAzYunUrU6dO1clzuJ1VF0LJKStmqIMnI529mvx6ktSWyXSpJElS89BZILdt2zYKCwu5dOmSZptKpSI6Orre58rMzOTIkSMsXLgQqAwIw8LC8PT01Fqs2tvbm3379jV5IJddWsTKCylp5zAAACAASURBVIcBeHlgy/XGAQywc+WFfqMZaOfWYm2QpL+Ts0slSZJahs4Cuffee48hQ4ZU237mzJl6n+vTTz/lzTff1NqWlpaGhYWF1jYLCwsSExNrPc/ixYs1PwcEBGh68+prxflD5JeXMtLZi6GOng06hy5ULSyvVCg5k5HImYzK5y4XlpdagkyXSpIktTydBXJDhgzhwIEDpKWl8fDDD3P27FmSkpKYMGFCvc6zcuVKZsyYgaGhodZ2PT29aukXtVp923PdGsg1VEZxAd9dPAJUjo1rSXJheaklyWK8kiRJrY/OArk333yT9957j/Hjx/Pwww/Tr18/jh49ypdffsncuXPrfJ6VK1fy3HPPaX4vLS1l7NixCCGqzVDNycnBw8NDV0+hRl9FHqSooowxLj0ZaC/TmVLHIWeXSpIktX46C+TCwsJISUnRKjfywAMPMHDgwHoFchEREVq/e3p6snbtWgwMDLj33nu19l26dInHHnusUe2+ndSiPL6PDgcq68ZJUnsn06WSJElti84CueHDh2Nvb6+1bd++fZSXl+vk/EOHDsXd3Z39+/cTGBhIdHQ0RUVFTJrUdCU4vji7nxJVBePde9PHpkuTXUeSWopMl0qSJLVtOgvkunbtynvvvce1a9f4888/2b9/P59//nmj6sjdSqFQsG3bNpYsWUJUVBQRERHs2LEDExMTnZz/7xILsll/OQIFCuYPaD1ryEpSY9RndqlMl0qSJLV+CqHDleWPHTvG6tWruX79OjY2NkyePJlp06bp6vT1UlVEuKEWhG1m4+Xj3N+1H1+MekSHLZOk5iXTpZIkSe2XznrkhBBYWlry9ddfAxAfH4+1tbWuTt+sruVlsCnmJEqFgpf6y944qW2R6VJJkqSOQ2eB3Msvv8zXX39NamoqZmZmuLu78/bbb3PffffRv39/XV2mWXx6Zi8qoeYhr0F0tbBr6eZI0m3JdKkkSVLHpbNALi8vj8TERMzMzDTbZsyYwSOPPMLx48d1dZkmF5OTzpbYM+grlLzQf0xLN0eSaiTTpZIkSRLoMJDz9vbGyspKa9vZs2eJiYnR1SWaxcenQ1ALwfQefriZtc3UsNT+yHSpJEmSVBOdBXJmZmYsXbqUSZMmoVAo2L9/P4sXL2by5Mm6ukSTi8pKYXvcOYz09Hm+3+iWbo7Ugcl0qSRJklQXOgvknn76aVasWMEjjzzC1atXsbe3Z9asWbzzzju6ukST++/pEABm9PDDydTiDkdLkm7JdKkkSZJUXzoL5F599VUmTJjAhQsXdHXKZnU2I5Hd1y9grGfAvD6BLd0cqQOQ6VJJkiSpsXQWyG3ZsoWZM2dW256QkICrq6uuLtNkPjq9B4BZPsOw72R2h6Mlqf5kulSSJEnSNZ0VBF63bh1Xr14lMDBQ8+GjVqv58ccfNbXlmlN9CgKfSI/n/p3LMdU3JHzaK1gbmzZx66SOQqZLJUmSpKaks0Bu4sSJREREYGr6VxAkhCA1NZWSkhJdXKJe6hPIPbx7JWEpV3m+32gWDBzbxC2T2jOZLpUkSZKak85Sq/PmzWP06NEYGhpqbd+yZYuuLtEkjqRcJSzlKhaGJjzpO7KlmyO1MTJdKkmSJLUknQVy48aNIzY2loSEBEaNGsXZs2dRqVQ88MADurqEzgkh+L9TfwLwZO+RWBiZtHCLpLZApkslSfp/9u48LKqy/QP497CoKLuiAspiipJbqRUWKqNUKg0qiPnTEs3dXDIVl9SM0sTMtPTVwrLcMrVXKEhTAk3QwiUTaEAQN1DQREAHkGWe3x++TE4sziDbwPdzXVwx537Oc+4zh3HunucsRPVFtRVymzdvxsyZMzFo0CAMGDAAPXv2xKpVq3Dx4kX4+flV12aq1dH0Czh18wqsmjbHxCdfqOt0qJ7idCkREdVX1VbI7dy5E7///jsOHz6sXjZx4kS88MIL9bKQE0Kor1Sd0X0ATI2b1nFGVF9wupSIiPRFtRVyAwYMQJ8+ffDLL7+ol507dw5ZWVnVtYlqdfiaAn/+nQYbE1OMd+1b1+lQHeN0KRER6aNqK+RsbGywe/du3L59GxcuXEBUVBSWLVtWL0fjVEKFtf87N25WDxlMjJo8Yg1qaDhdSkREDUG13X4EAL777jts27YNV69eRcuWLeHt7Y05c+aUuZK1NlR2+5EfL53H9KO7YdvcAsd956OZEb+kGzpOlxIRUUP02CNyCoUChw8fhpWVFXx9ffHqq69WR141pkSlwsf/OzduTs+BLOIaME6XEhFRQ/dYhdypU6fg7u6OoqIiAMCKFSsQHR0NOzu7akmuJoSknkNKzi20N7XCqE696zodqkacLiUiosbmsaZWvby8MGzYMLz66qtQKpV455130Lx5c2zatOmxkjp27Bhmz56NS5cuoW/fvti6dSvat2+P9PR0rFy5Ej169MDJkycREBCArl27lttHeVOrRaoSyP67Dpfv3sY6dz8WcnqO06VERNTYPdaInJWVFaZMmQIAsLCwwOeff17m4obi4mIYGWm/mZs3b+Krr77Crl27kJ6ejqlTp+KNN97AkSNH4O3tjaCgIHh6emLAgAHw8vJCcnIyDA0Ntep7X8oZXL57Gx3MW8Hniae031GqNzhdSkRE9I/HKuRMTU01Xjdp0gRt27bVWPbtt9/i9ddf17rPyMhIbNy4EWZmZujWrRtWrFiB6dOnIyIiAgqFAh4eHgAAV1dXGBsbIyQkBL6+vo/s935JMTaciwQAvP20J4wMtCv+qG5xupSIiKhij1XI7d27FxcuXIAQQj2VeeHCBQwcOBAAUFRUhLi4OJ0KudGjR2u8btOmDRwcHBATEwNnZ2eN0T0XFxdERkZqVch9e+EU0pXZ6GzZBt7OPbTOh2oXp0uJiIi099gjcvb29hpTm46Ojurfi4uLkZaW9jibwNmzZzF9+nQkJSXBwsJCI2ZhYaFV//nFRfjszwejcfOefhEGEqfb6hNOlxIREVXNYxVywcHBePnllytt8/Aju3SlVCoRFxeHXbt2Yc6cOWWmzVQqVaXrr1ixAgBw5uZVXDUrQO/n3TDEsfyLI6j2aDNdWlq4cbqUiIioYo9VyD2qiAOAl156qcr9r127Fp999hkMDQ1hZ2eH6OhojXh2djacnJwqXH/FihVQFt3H8/vXoGmBEgt6vcRpuDrw8HRpVlYWcnNzOV1KRERUDartEV3VLTg4GK+99hpsbGwAAO7u7li9erVGm6SkJIwfP77SfrYpTuB2gRJP27THwHadaypd+hdOlxIREdW8elnIff311zAxMUFRURESExORmZmJS5cuwcnJCVFRUZDJZEhMTEReXh7kcnmF/eQWFmBL3K8AgACOxtUoTpcSERHVvnpXyB06dAiTJ09GSUmJepkkSUhKSkL//v0RGBgIhUKB2NhYhIWFwcTEpMK+tiZEI7swH25tnOFu27E20m80OF1KRERU9x7ryQ71mSRJ6LJjOe4W3cf+IVPh1ta5rlPSe5wuJSIiql/q3YhcdbpbdB/97TqxiKsiTpcSERHVbw26kAMAD/tOdZ2C3uDNeImIiPRLgy/kvkn8DR0sbODZ3rWuU6mXOF1KRESkvxp8IXflbha2KU6ykPsfPruUiIio4WjwhRwA3Mq/W9cp1BlOlxIRETVcjaKQMzYwfHSjBoTTpURERI1Dgy/kHM2sMfepQXWdRo3idCkREVHj1KALuQH2Lpjg2rfBnR/Hm/ESERER0MBvCNyQdo3TpURERPRvDXpETp8VFxcjJyeH06VERERUIRZy9QSnS4mIiEhXLOTqEKdLiYiI6HGwkKtFvLqUiIiIqhMLuRrE6VIiIiKqSSzkqhmnS4mIiKi2sJB7TJwuJSIiorrCQk5HnC4lIiKi+oKFnBY4XUpERET1EQu5cnC6lIiIiPSB3hVy6enpWLlyJXr06IGTJ08iICAAXbt2faw+hRC4d++eunDLycmpdLrUxMTkcXeDiIiI6LHp1bNWhRDo06cPgoKC4OnpCYVCAS8vLyQnJ8PQ0FCj7aOetfrwdGl2djaKioo04ubm5upRN06X1q6jR4/Cw8OjrtOgKuLx0288fvqLx06/VfX46VV1EhERAYVCod5RV1dXGBsbIyQk5JHrlpSU4Pbt20hOTkZsbCx+++03JCUl4datWygqKkKzZs1gZ2eHrl27wt3dHb169YKTkxMsLCxYxNWyo0eP1nUK9Bh4/PQbj5/+4rHTb1U9fno1tRoTE4MOHTrAyOiftF1cXBAZGQlfX98y7e/evcvpUiIiImqw9KqQy8jIgLm5ucYyCwsLpKWlldv+zJkzGq95dSkRERE1JHp1jtzMmTMRFxeHY8eOqZeNGTMGSqUSoaGhGm157zYiIiLSJ1UpyfRqRM7Ozg7R0dEay7Kzs+Hk5FSmrR7Vp0RERERVoldzizKZDKmpqRrLkpKSeJUOERERNUp6Vci5ubnB0dERUVFRAIDExETk5eVBLpfXcWZEREREtU+vplYlSUJoaCgCAwOhUCgQGxuLsLAwXnFKREREjZJeXexARERERP/Qq6lVIiIiIvoHCzkiIiIiPcVCjoiIiEhPsZAjIiIi0lMs5IiIiIj0FAs5IiIiIj3FQo6IiIhIT7GQIyIiItJTLOSI6pgQAjt37kT//v3x/PPPY+jQoXBycoKBgQEMDAwQGhpa1ylWyYYNG7B69Wq0b98e8+fP14jFxcVhwoQJMDAwgJmZGUaOHAk/Pz/4+vrC3d0dxsbG2LBhA+7evYtPPvkEL730ElavXl1He1K/hYSEoFu3bjAwMICrqyu8vLzQq1cvDBkyBIcOHXqsvvfu3Ythw4ZhxowZOq9bWFiItWvX4oUXXsCOHTsqbHfgwAE4ODigsLAQALBr1y6MGTMGPj4+6janTp2CjY0Nbty4oftOEDVwLOSI6lBJSQnGjh2LWbNmYcWKFThx4gR++uknXL58GevWrYOBgQEkSarVnK5cufLYfRw5cgTHjh3DokWLsH37dhQVFWnEu3fvjo0bNwIAnnnmGezfvx/79u3D999/j+joaHz33XcAADMzM0yaNAm///67+ou+vqqO960qfQ8fPlxdaC1evBjh4eE4ffo0evTogaFDh2Lbtm1V3u6IESNw8eJFFBQU6LxukyZNMGbMGJw8eRKVPUDI3t4ezz33HAwMHnwdvfrqq7h58yays7PVbVq1agU3Nzc0a9ZMY92rV6/qnBdRQ8NCjqgOBQUFYc+ePfjyyy8xcOBAjdhbb72FuXPnVvolWN1u3bqFBQsWPHY/O3fuhKWlJQBAJpNhw4YNZdq0aNGiwvVfeeUVWFtbA3hQzJX+Xl8VFBRg2rRpNdJ3YmLiI0cjmzdvrvHawMAA77//PgwNDbFq1aoqb9vY2Bg2NjZVXt/Ozu6RbZ599lns27cPRkYPHv1tZGSEdu3aafzdOzs748cff4SVlZV62bZt2xAVFVXl3IgaChZyRHUkNzcXq1evRseOHTWmkR725ptvqr/galphYSFef/113Lp167H7Sk9Pf6wCtEmTJnj99dcfO4/a8uabbyIxMbHa+83NzcXo0aOrPCJmZWWFmzdvVnte1U0IodXfi0qlAgDEx8dj7ty5NZ0WkV5gIUdUR6KionDv3j3079+/wjZOTk7w8vICABQVFWHp0qVYvHgx3nrrLfTt2xc//PADACArKwuTJ0+GgYEBrl69ivv372PPnj1o0qQJ3nvvPQDAwYMHMXLkSCxcuBCbNm1C+/bt0b59e0RGRgIAYmJikJ6ejosXL2LBggWIjo4uN6fK8sjOzsaCBQtw4cIFnD59GgsWLMA333yj0/ty7do1fPjhh5W2ycrKwsKFCzFlyhQ89dRTmDhxIvLz83H//n2sX78e7u7u2LNnD6ZMmYJ27dqhY8eOiIuLw5EjR/Diiy/C0tIS8+bN0+jz+++/x+zZs+Hj44MePXrg559/BgCcPHkS/v7+eP3117F//364uLigdevW2L17NwDg/PnzSExMxJ07d7BgwQL8+OOPAIDt27dj7dq1WLduHdq0aYM///yzwv354osvsHz5cqxfvx4vvfQS/vrrLwBAREQEsrKy1O9l6XJtZGRk4O+//0bPnj1x7do1fPDBBxg4cCCOHz8OOzs7+Pv7AwCSkpIwdepUvPfee/Dx8YGfnx/S09M1+lKpVFiyZAmsra3Rpk0brFy5Uh0rLCzE/Pnz8emnn2Lp0qUYNWoUcnNzNda/ffs2RowYgRYtWsDFxQVhYWHqHAMDA9GxY8cKp0lzcnKwbt06dO/eHcePHwfw4G85NzcX3333HRYsWIDr169DLpfDwMAAixcvxr179wAAhw8fRtu2bREfH6/1+0akdwQR1Yk1a9YISZLE0qVLtWo/duxYERAQoH4dHh4uDAwMRHh4uBBCiF9++UVIkiSuXLmibuPo6Cjee+89IYQQJSUlolu3bqJr167il19+EUVFRWL48OHiqaeeUrcfP368kMlkj5WHEEJ4eHiICRMmPHKfJEkS1tbWYvDgwWLw4MHC3d1dmJiYqHMu5eTkpLHMx8dHZGZmCiGEuH79ujAyMhILFiwQQghx5coVIUmSGDVqlLh+/bpQqVTihRdeEF26dBFhYWFCCCEOHjwoJEkSycnJQgghoqOjxaJFi9T9z5gxQzRv3lz8/fffoqSkRHh5eQlHR0exf/9+UVRUJGbNmiWsra3V7d99913h5OSkfp2fny/atm2rfv3f//5XnDt3rtz34Ny5c0KSJJGeni6EEGL27Nli0KBBOr2X27ZtE5Ikia+//loIIcTNmzfFyy+/LExMTMRvv/0mbty4IV599VVhbW0tdu7cKXbu3Ck2btworl+/Llq3bi3i4+PVfY0aNUo88cQT4t69e0IIIQYMGCAcHBxESEiISEpKEpMnTxaSJInt27cLIYRYv3696Nixo3r9Hj16iPfff1/9WpIk0b9/f/H777+Ls2fPCjc3N9GkSRORkpIicnJyxBdffFHm79bf3194eHgIIYRQKpXq43Xs2DGNfr/55hv162vXrgljY2OxZs0a9bLTp0+LJUuWVPreEek7jsgR1ZGSkhIAQHFx8SPbJicnY/fu3fD19VUvGzp0KHr16qUecSs9WfxhD18oYWBggFatWuHZZ5/FwIEDYWRkhCFDhkChUKjbiEdMcWmTR2k/2urZsycOHjyIgwcP4vjx4wgJCal0/d9++w2xsbH45JNPsHjxYnz66aeQyWTIz88HADg4OAAAvLy8YGtrC0mS0K9fPxQUFKhHN2UyGQAgISEBAPD+++/j8uXLWLx4MRYvXoyCggL07t0bV69eVb9vHTp0gK+vL4yMjPDKK6/gzp07yMzMLDfHoqIi3L59G5s2bQIAyOVyODo6ltvWwcEBixcvRuvWrQE8ON/t0qVLVXovN2zYAC8vL8jlcrRu3RonTpzAc889h7Zt26JLly5o0qQJxo4di7Fjx+LNN9/Epk2b0LJlS3Tt2lXdx/Lly5GamqpxpWn//v0xbNgwuLi4YPPmzXBwcMC6desAAO7u7nj77bfVuZqamuLy5csaeY0bNw7PPvssnn76aXzzzTcoLi7Gxo0bYW5ujk6dOlW6T82bN0eXLl0eue/t2rWDr68vPv/8c/Wy77//HqNHj37kukT6rHZOviGiMkoLjrS0tEe2PXv2LICyFwg89dRT2L59e5VzaNKkiU5Xg2qbx+NcafvSSy8hLi6uwvgff/wBBweHR06/Pqxp06blvi6dAjx37hx27twJT0/PCvt4uKBq0qQJAOD+/fvltjUzM8N7772HWbNmITw8HJs3b66wkLOyssLKlSvxww8/ICUlBcnJyepzwQDd3su33noL48aNqzD+76s+z5w5U+ZYPvnkk2jSpAn++OMP9TJjY2P174aGhhg0aBC+/fZbAEDv3r3RtWtXbN26FXl5ebh7965G/v9e38XFBc7OzkhKStJ6v7RVOtV/8OBBDBkyBAkJCejevXu1b4eoPuGIHFEdKR0V+/XXXx856mJoaAigbNHXqlUrjS/J6lBZ4VBZHtV5UcasWbMqjOXl5ZUZ8QEejHDqMnoF/FOc5eXlITU1tUz8cW55snjxYuzfvx9xcXHo0aMHTpw4UW67vLw8vPzyy8jMzMTbb7+Nbt26VXmbujI0NMS1a9c0lkmSBGtr60r/rmxsbNRF4YULF/Dcc8/hmWeewezZs9GyZctHbrdVq1Zlisrq8Nxzz+G5557Df/7zH5w/fx69evWq9m0Q1Tcs5IjqSNu2bTFx4kRcu3atwlG1/Px8nD59Wn2frX9fgHD9+nU8//zzAP4pwB4eDSmdvtWWJEllRlMeVlkeL7zwgk7bqkyTJk2wd+9enD9/vkysU6dOuHHjhvqE+VIbNmyocuHVqVMnfPnllxqF4PXr19UXNACVF7iSJGmse/PmTcTFxcHHxwcKhQI9evTARx99VO66GzZsQGxsLCZPngwA5b7/uhao2urbty9u3ryJlJQU9bKioiL8/fff6r+r8ly/fh2DBg0C8KDofuKJJ9CzZ08A2v3N3bhxQ71+RbQZiSzvfZk7dy4OHjyItWvXclqVGgUWckR16JNPPoFMJsOMGTOwfft2jS/xP/74A/7+/rC3t0f79u0xadIkfPHFF+obpebk5ODw4cPqc9NKp+727NmDu3fvYuvWrbh//z6uXbum/sIrKirS2EZp4VMab9myJVJTU1FUVKSeRn2YNnkAD6YcH3XLjLy8PAAot11KSgoCAwPV02JFRUXqcwmHDh0KZ2dn+Pv748svv8Tx48cxf/58mJmZoWnTpupC4uEveZVKpXEuYmmb0vfizTffxKlTp+Dn54eoqCjs378f06ZNg5+fH4AH5zGW976V9mNtbY3MzEzk5OTg7NmzyM/Px5YtWwAApqamGDlyJOzt7ct9H65fvw6lUom//voLN27cQFRUFO7cuYPbt2+jsLAQLVu2RGJiIoQQGtOd5b2Xpf8tz7/fAwCYPn067OzssGbNGvWy7777Dt27d8eoUaMAPBi1Kz3/sDTfqKgo9ZWrN27cgEKhQE5ODmJjY3Hx4kVcv34dt2/fBvCgIHt4/bCwMFhbW2PSpEkAoL5Z9MNFeHFxsUau5bWxtraGQqGAUqnEhQsX1Mt9fX1ha2uLuLg4dO7cucL3g6jBqO2rK4hIU1FRkdi4caN49tlnhZOTk5DJZGLYsGFi+fLl6isHhRCiuLhYLF26VMhkMrF06VIxadIkcfToUY2+3n33XWFhYSFcXV1FRESEGDFihFi0aJFQKBTi4MGDwtzcXHTs2FEcP35cXLx4UfTv318YGBiIjz/+WAghxJ9//inatm0rnn76aXHmzJly860sj7y8PLFt2zbRvHlzYWdnJ3bv3i1ycnLK9BEfHy+mTZsmJEkShoaGYvDgwWLs2LFi9OjRYsCAAaJZs2Zi+PDhQqlUik8++UQYGBiIZ555Rhw/fly9vru7u2jWrJno1KmT2LJlixBCiHv37omPPvpISJIk/Pz8xIULF8Qff/wh3N3dhZGRkdi6davIzc0VH374oZAkSXh7e4ukpCT1e9emTRthbm4uhg8frr6K8uTJk8LBwUG0bNlShIWFiYyMDOHr6ysMDAxEQECAyMvLE+np6eKJJ54QnTp1EocOHRKXLl0ShoaGYvbs2WLLli1iypQpIisrq9z3My4uTnTs2FFYWFiIOXPmiKioKGFpaSn+7//+TxQWFoqff/5ZWFpaiv79+4tLly6VWT8sLEw888wzwsDAQPTu3Vt8++23Zdr8+uuvonv37sLQ0FBs3LhR3Lx5Ux27ePGieOWVV8TYsWPF8uXLxZtvvilu376tjh8/flwMGjRIjBw5UsyaNUu88cYbIiEhQR3ftWuXsLa2Fu3btxeff/65WLdunbCyslJfPfrFF1+Ifv36iXHjxolZs2aJ2bNnizt37gghhFAoFGLMmDHCwMBAzJw5U9y4cUPs379f2NraCisrK7Fnzx5x5coVMXv2bGFgYCBeffVVkZKSIoQQ4r333hOmpqbC399fFBQUaOzvokWLxOrVq8t9v4kaGkmImr1tfHR0NA4fPgxra2ucPn0ay5YtQ+fOnZGeno6VK1eiR48eOHnyJAICAtRXTlU1RkRENH36dCxcuBBOTk51nQpRzavJKrG4uFg88cQToqSkRAghxNGjR4Wnp6cQQohevXqJI0eOCCGE+Ouvv4Szs7MoKSkRKpVK51hxcXFN7gYREemJrKws4ePjU9dpENWaGr39SFZWFq5fv468vDyYmprC0tISd+7cQUREBBQKBTw8PAAArq6uMDY2xoEDB2Bubq5zLCQkROO+VkRE1LiMGzcORkZGSE5O1jhfk6ihq9GLHWxsbNC7d2+MGzcOubm5+Oyzz/D+++8jOjoazs7OGrcrcHFxQWRkJE6cOFGlGBERNV7Xrl1DWFgYRo4ciYEDB9Z1OkS1psZvCLxv3z4MHDgQdnZ2CA4OxpAhQxAaGgoLCwuNdpaWlkhLS4NKpdIpZmFhodUNVYmIqOGKioqq6xSI6kSNF3IZGRnw9PRERkYGxo8fDyMjIxgbG5e52aRKpYIQQh3XJVYeSZLw7rvvql97eHiop2SJiIiIGoIaLeTy8vIwZMgQxMXFoVWrVli6dCkmTpyI+fPnIycnR6NtdnY2HBwcYGtri+PHj+sUq+jKpBUrVlTn7hARERHVKzV6jlx8fDxUKhVatWoFAHjvvfdgYGAADw+PMo/DSUxMhEwmg0wm0ymWlJRUqyNtRSrd7pRPREREVFNqdESuU6dOKCwsxI0bN2Bra4vCwkK0aNECTz31FBwdHREVFQWZTIbExEQolUrI5XI0a9ZMp1heXh7kcnm522+3bVG171PahNXV3icRERFRVdRoIWdlZYX9+/dj3rx56NOnD65du4YdO3bA3NwcoaGhCAwMhEKhQGxsflDQhAAAIABJREFULMLDw2FiYgIAOsXCwsLUMSIiIqLGpMaf7FBXJEmC/VcLq71fjsgRERFRfVGj58gRERERUc1hIUdERESkp1jIEREREekpFnJEREREeoqFHBEREZGeYiFHREREpKdYyBERERHpKRZyRERERHqqxgq5a9euwdDQEAYGBho/SUlJSE9Px4wZM7Blyxb4+/sjISFBvV5VY0RERESNTY09ouuHH37A4cOH0alTJwBAQUEBfH190blzZ/Tu3RtBQUHw9PTEgAED4OXlhZSUFEiSBG9vb51iycnJMDQ0rKndICIiIqq3aqyQ8/X1Rdu2bdWvf/rpJ7z44os4cuQIFAoFPDw8AACurq4wNjbGgQMHYG5urnMsJCQEvr6+NbUbRERERPVWjU2tPlzEAQ8edu/t7Y2YmBg4OzvDyOifGtLFxQWRkZE4ceJElWJEREREjVGtXOygUqlw/Phx9OvXDxkZGbCwsNCIW1paIi0tTeeYhYUF0tLSajx/IiIiovqoxqZWH/b777+jV69eMDQ0hJGREYyNjTXiKpUKQogqxSqTGxqt/r1pZwc07eLwmHtCREREVH/UyohcSEgIvL29AQC2trbIycnRiGdnZ8Pe3r7KsYqYD3NX/7CIIyIiooamVgq5gwcPYsiQIQCAgQMHIjU1VSOemJgImUwGmUymUywpKUl98QMRERFRY1PjhZxCoUCbNm1gZmYGAHBzc4OjoyOioqIAPCjUlEol5HK5zrG8vDzI5fKa3gUiIiKieqnGz5H74YcfMGzYMPVrSZIQGhqKwMBAKBQKxMbGIjw8HCYmJgCgUywsLEwdIyIiImpsJCGEqOskaoIkSbD/amG195s2YXW190lERERUFXzWKhEREZGeYiFHREREpKdYyBERERHpKRZyRERERHqKhRwRERGRnmIhR0RERKSnWMgRERER6akavyFwqcuXL2Pv3r1o3bo1vLy8YGNjU1ubJiIiImqQamVEbu/evRgzZgz8/Pwwfvx42NjYID09HTNmzMCWLVvg7++PhIQEdfuqxoiIiIgakxp/ssPRo0cxatQonDt3DnZ2dgAAIQT69OmDoKAgeHp6QqFQwMvLCykpKZAkSedYcnIyDA0NNXeMT3YgIiKiBq5Gp1aFEJg+fTpmz56tLuIAICIiAgqFAh4eHgAAV1dXGBsb48CBAzA3N9c5FhISAl9f35rcFSIiIqJ6R6tCrri4GEZGmk1v376Npk2bwtTUtML1Tp48iaSkJFy+fBkjR45EQkICZs6ciVu3bsHZ2VmjTxcXF0RGRqJ169ZVirGQIyIiosZGq3Pk1qxZU2aZtbU1Zs+eXel6Z86cgZmZGVavXo39+/dj165dmDNnDn7//XdYWFhotLW0tERaWhoyMjJ0illYWCAtLU2b3SAiIiJqUCodkdu6dStiYmJw/vx5pKSk4OHT6W7duoXY2NhKO7937x46d+6MVq1aAQB69eqFPn36oGPHjjh//rxGW5VKBSEEjIyMYGxsrFOsIrmh0erfm3Z2QNMuDpXmS0RERKRPKi3kJkyYgEuXLuHatWtwdHTUKOS6du1a7kjdw9q2bQulUqmxrF27dti0aRN69uypsTw7OxsODg6wtbXF8ePHdYo5OTmVu33zYe6V5kdERESkzyot5AwNDbFy5UrcunWr3Pu+5ebmVtp53759cfXqVRQVFalH0u7fv48VK1Zg7dq1Gm0TExPh7++P9u3bY/Xq1VrHkpKSMH78+ErzICIiImqItLrYwdraGlFRUUhPT1dPZQohcOjQIXz77bcVrtelSxf07t0bYWFhGDFiBAoLC3H+/HkEBwdj3759iIqKgkwmQ2JiIpRKJeRyOZo1awZHR0etY3l5eZDL5dXzbhARERHpEa0KOS8vL8THx6Njx46QJAnAgytZtbkZ786dOzFv3jwkJSUhLS0NwcHBaNu2LUJDQxEYGAiFQoHY2FiEh4fDxMQEAHSKhYWFqWNEREREjYlWNwTu3Lkz4uLi0KRJE43lp06dwjPPPFNjyT0O3hCYiIiIGjqtbj8yYcIEZGZmlln+76cpEBEREVHt0WpqNS4uDh4eHnBw0Lx9R3JyMu/hRkRERFRHtCrk2rZti4CAADRt2lS9TKVS4eDBgzWWGBERERFVTqtCbunSpbCysiqz3NPTs9oTIiIiIiLtaFXI/fDDD+qrVUsplUqkp6fjgw8+qJHEiIiIiKhyWhVyS5YsgYuLi/q1EAKXL1/G4MGDaywxIiIiIqqcVoXc/v370bdvX41lKSkp2L17d40kRURERESPptXtR/5dxAGAk5MTgoODddpYVlYW8vLydFqHiIiIqLYVqUr0ol+tRuQmTJhQZll8fDzs7Oweua67uztOnDgBAHBxcUFiYiLS09OxcuVK9OjRAydPnkRAQAC6du0KAFWOEREREVUXYwNDtNu2qNr7re4HC2hVyKWlpcHd3R0PPwSid+/eGDNmTKXrnTlzBi+//DI+/fRTAEC7du0ghIC3tzeCgoLg6emJAQMGwMvLCykpKZAkSedYcnIyb0xMREREjZJWhdyuXbvQunVrlJSU4NatW2jbtq1Wna9fvx49evSAmZkZOnXqBAA4cuQIFAoFPDw8AACurq4wNjbGgQMHYG5urnMsJCQEvr6+uu01ERERUQOg1TlyZmZmmDJlCpo3bw47OzuYmppi0aJFKCoqqnCdkpISZGVl4eOPP0bnzp0xevRoFBUVISYmBh06dICR0T81pIuLCyIjI3HixAk4OzvrHCMiIiJqjLQq5N5++21kZ2cjJCQE8fHxOH78OFq3bo133nmnwnUMDQ0RHh6OGzduYPv27QgPD8eSJUuQmZkJc3NzjbaWlpZIS0tDRkYGLCwstI5ZWFjwEWFERETUaGk1tdqkSRPs3btXY9nTTz+NNWvWPHJdSZLw2muvoaCgAMuWLcPIkSNhbGys0UalUkEIASMjI51jlckNjVb/3rSzA5p2caikNREREZF+0WpEztXVtcwylUqFxMRErTc0bNgwZGdnw9bWFjk5ORqx7Oxs2NvbVzlWEfNh7uofFnFERETU0GhVyN25cwfLly9HeHg49u3bh5UrV6JLly7o0KGD1hsqKSlB586dIZPJkJqaqhFLTEyETCbTOZaUlKS++IGIiIiosdGqkAsICICpqSnefvttjB8/Hrt378acOXOwdOnSCtc5deoUtm7dqp7+/Oyzz/DOO++gb9++cHR0RFRUFIAHhZpSqYRcLoebm5tOsby8PMjl8sd6A4iIiIj0lVbnyBkaGiIgIAABAQHqZQUFBZWuk5GRgWXLlmHnzp14+eWX8dxzz8Hb2xsAEBoaisDAQCgUCsTGxiI8PBwmJiY6x8LCwtQxIiIiosZGEg/f5fchVlZWMDIywpgxYzBz5kz1feBKBQQEYOnSpWWuQK0vJEmC/VcLq73f6r4jMxEREdVP+vBkhwqnVnNycrBp0yZs2LChTBEHAPPnz9fqqlUiIiIiqhkVFnLu7u4YNWpUhSu2bt0amZmZNZIUERERET1ahYWcs7PzI1fOysqq1mSIiIiISHsVFnLXrl2rdMXCwkIkJydXe0JEREREpJ0KCzlXV1fMmzcPxcXFZWLFxcV488030bt37xpNjoiIiIgqVuHtR9577z307dsX33//Pfz8/ODs7AxDQ0MkJyfjwIEDuHfvHk6fPl2buRIRERHRQyos5Fq1aoUTJ07g7bffxoYNG9Qjc5Ik4cUXX8R//vMftG/fvtYSJSIiIiJNld4Q2MbGBjt27MDmzZuRmJiI4uJidOzYEa1ataqt/IiIiIioAlo9osvU1BR9+vSBm5tblYo4lUoFmUyGY8eOAQDS09MxY8YMbNmyBf7+/khISFC3rWqMiIiIqLHR6hFdj2vz5s04f/48JEmCEALe3t4ICgqCp6cnBgwYAC8vL6SkpECSJJ1jycnJMDQ0rI3dICIiIqpXaryQi46OhrOzs/pRXhEREVAoFPDw8ADw4OpYY2NjHDhwAObm5jrHQkJC4OvrW9O7QURERFTvaDW1+scff1Sp89u3b+PEiRMYOnQoAEAIgZiYGDg7O8PI6J8a0sXFBZGRkThx4kSVYkRERESNkVYjclOnToWHhwd69eqFESNGoGnTplp1vn79eixbtkxjWWZmJiwsLDSWWVpaIi0tDSqVSqeYhYUF0tLStMqFiIiIqKHRqpD7+eefYWVlhT///BOrVq1CUVERhg4dCnd39wrXCQ4OxtixY9GkSRON5YaGhjA2NtZYplKpIISAkZGRzrHK5IZGq39v2tkBTbs4VNqeiIiISJ9oNbVqYPCgWZcuXdCzZ0/Ex8dj4MCBCAgIqHCd4OBgPP300zAxMYGJiQmuXLmCl156CV988QVyc3M12mZnZ8Pe3h62trbIycnROVYR82Hu6h8WcURERNTQaFXITZw4EePGjUObNm3UV42mpaVhzZo1Fa4TGxuL/Px89Y+joyOOHDmCY8eO4eLFixptExMTIZPJIJPJkJqaqnUsKSlJffEDERERUWOjVSH366+/wt7eHvPnz0e/fv3Qt29ftG7dukobdHNzg6OjI6KiogA8KNSUSiXkcrnOsby8PMjl8irlQURERKTvtDpH7tChQ+jVqxcAoLi4GO+++y7mzp2Lt956CyNHjtRpg5IkITQ0FIGBgVAoFIiNjUV4eDhMTEwAQKdYWFiYOkZERETU2EhCCPGoRgkJCbCwsMDu3buxa9cupKamwsfHB5MmTUK/fv1qI0+dSZIE+68WVnu/aRNWV3ufREREVP+027ao2vus7jpCqxG5Xr16QaVSwcPDA/Pnz4ePjw9atGhRrYkQERERkW60KuTGjx+P5cuXV3qFKBERERHVLq0udvj8889hb2+P7OxsAMCFCxdQUFBQo4kRERERUeW0KuRiYmLg5OSEUaNGAQDat2+P+fPnIy4urkaTIyIiIqKKaVXIvfXWW5g5cyZ69uwJADAxMcG8efMwderUGk2OiIiIiCqmVSHXr18/zJ8/H61atVIvUyqVHJEjIiIiqkNaFXLNmzfXeDh9YmIi3njjDbi5udVYYkRERERUOa0KuYCAAHz44YfYsGEDbG1t0b17d9jY2GDbtm01nR8RERERVUCrQs7c3BybNm1Ceno6zp07B6VSifDwcI2p1or88ccfeOGFF2BlZYUXX3wRt2/fBgCkp6djxowZ2LJlC/z9/ZGQkKBep6oxIiIiosakwkIuPz9f/XtmZiZSU1Nx6dIlKJVKpKWlISUlBatWraq088LCQuzbtw8RERFIS0vDvXv3sG7dOgCAt7c3fHx8MG3aNCxatAhyuRwqlQpCCJ1jJSUl1fR2EBEREemPCgu5J598Eps2bQLw4D5yHTt21PhxcXHBypUrK+38zp07WLFiBUxMTNCiRQsMGDAAhoaGOHLkCBQKBTw8PAAArq6uMDY2xoEDBxAREaFzLCQk5PHfCSIiIiI9U+GTHXbv3o3OnTsDAMaOHQtTU1P4+Pio4yqVCjt37qy08zZt2qh/v3//PjIzM/Hxxx/j008/RYcOHWBk9M/mXVxcEBkZidatW8PZ2VnnmK+vrw67TURERKT/Kizk+vbtq/7d1tYWU6dOLfN81bfeekurjfz4449YunQpsrKykJCQgIyMDJibm2u0sbS0RFpaGlQqFSwsLLSOWVhYaFxRS0RERNRYaHWxw/Dhw8u9Z9y/i7GKyOVyhIaGon///njttddgbGwMY2NjjTal58AZGRnpHKtIbmi0+ud+4lWtciUiIiLSFxWOyD1swoQJyMzMxNKlS2FlZQU/Pz84ODjotCEnJyd8+eWXaNmyJWxsbJCTk6MRz87OhoODA2xtbXH8+HGdYk5OTuVu03yYu045EhEREekTrUbk/u///g/Dhg3DBx98gMmTJyMoKAgDBw7E7t27ddpYs2bN0LJlS3h6eiI1NVUjlpiYCJlMBplMplMsKSlJffEDERERUWOiVSF38eJFpKen48MPP4Sbmxu+/fZbPPnkk3B1da10vaysLPz444/q18eOHcO4cePw/PPPw9HREVFRUQAeFGpKpRJyuRxubm46xfLy8iCXy6u080RERET6TKup1d69e+PevXvw8PDAsmXL4OPjg6ZNmz5yvdTUVEyePBmdO3fGyJEjYWpqig8++AAAEBoaisDAQCgUCsTGxiI8PBwmJiY6x8LCwtQxIiIiosZEEkKIRzWSy+X45JNP0LFjx9rIqVpIkgT7rxZWe79pE1ZXe59ERERU/7Tbtqja+6zuOkKrEbldu3ZpXKFaUFCAZs2aVWsiRERERKQbrc6Ry8vLg7+/PyZOnAgAuHr1KhYtWlTmylMiIiIiqj1aFXJjxoxBVlYWJEkC8OBpCiNHjsTkyZNrNDkiIiIiqphWhZyzszN+/PFHdOrUSb2sTZs2OHToUI0lRkRERESV06qQs7Gx0XhdXFyMFStW6HxTYCIiIiKqPlpd7DBu3DiMHDkSqampOHfuHE6cOIH8/Hzs37+/pvMjIiIiogpoVcg9+eST2Lt3L2JjY3HlyhVMmjQJbm5uKCkpqen8iIiIiKgCWk2tAoCBgQHc3Nzw6quvYtCgQWjRogU+/fTTmsyNiIiIiCpRaSEXGRmJefPm4Z133inzjNNNmzYhMDCw0s6PHTuGnj17wtzcHC+//DKuXbsGAEhPT8eMGTOwZcsW+Pv7IyEhQb1OVWNEREREjU2FU6uHDh3C0KFDYWlpiXv37uHzzz9HfHw8rK2tMX36dGzfvh1r1qypsOObN2/iq6++wq5du5Ceno6pU6fijTfewJEjR+Dt7Y2goCB4enpiwIAB8PLyQkpKCiRJ0jmWnJwMQ0PDGnlziIiIiOqzCgu5oKAg/PTTTxg8eDAKCwsxb948rF69Gr/99hsuXryIn3/+GQMHDqyw48jISGzcuBFmZmbo1q0bVqxYgenTpyMiIgIKhQIeHh4AAFdXVxgbG+PAgQMwNzfXORYSEgJfX99qe0OIiIiI9EWFhVy7du0wePBgAECTJk0QFBQEOzs7dOjQAadPn4ajoyOEEOqbBP/b6NGjNV63adMGDg4OiImJgbOzM4yM/tm0i4sLIiMj0bp16yrFWMgRERFRY1ThOXImJiYar5s3bw5vb2/ExMTA0dERALBjxw6tN3T27FlMnz4dGRkZsLCw0IhZWloiLS1N55iFhQXS0tK0zoGIiIioIalwRG7Pnj1ITk4GAEiSBCEEUlNT4eXlBeDBTYHj4+Mxbty4R25EqVQiLi4Ou3btwpw5c2BsbKwRV6lUEELAyMhI51hlckOj1b837eyApl14A2MiIiJqOCos5KysrNCuXTuNCwlKR+IAoLCwsMyVrBVZu3YtPvvsMxgaGsLOzg7R0dEa8ezsbDg4OMDW1hbHjx/XKebk5FThds2HuWuVHxEREZE+qrCQ27x5M4YOHVrpyj/99NMjNxAcHIzXXntN/Zgvd3d3rF69WqNNYmIi/P390b59e51iSUlJGD9+/CNzICIiImqIKjxH7lFFnDZtvv76a5iYmKCoqAiJiYk4duwYUlNT4eTkhKioKAAPCjWlUgm5XA43Nzc4OjpqHcvLy4NcLtd6Z4mIiIgaEq0e0VUVhw4dwuTJkzUe4yVJEpKSktC/f38EBgZCoVAgNjYW4eHh6osrQkNDtY6FhYWVuSiDiIiIqLGQhBCirpOoCZIkwf6rhdXeb9qE1Y9uRERERHqv3bZF1d5nddcRWj9rlYiIiIjqFxZyRERERHqKhRwRERGRnmIhR0RERKSnWMgRERER6SkWckRERER6ioUcERERkZ6qtUKuoKAAubm5tbU5IiIiogavxgs5IQS+/vpruLi44NSpU+rl6enpmDFjBrZs2QJ/f38kJCQ8doyIiIioManxQu7vv/+Gp6cn0tLSIEkSgAfFnbe3N3x8fDBt2jQsWrQIcrkcKpWqSrGHHwNGRERE1FjU2LNWS9nY2JRZFhERAYVCAQ8PDwCAq6srjI2NceDAAZibm+scCwkJga+vb03vChEREVG9UicXO8TExKBDhw4wMvqnjnRxcUFkZCROnDgBZ2dnnWNEREREjU2Nj8iVJyMjA+bm5hrLLC0tkZaWBpVKBQsLC61jFhYWSEtLq/GciYiIiOqbOinkjIyMYGxsrLGs9By4qsQqkhsarf69aWcHNO3iUA3ZExEREdUPdTK1amdnh5ycHI1l2dnZsLe3h62tbZVi5TEf5q7+YRFHREREDU2dFHIeHh5ITU3VWJaYmAiZTAaZTKZTLCkpSX3xAxEREVFjUiuFXOn0pxACANC3b184OjoiKioKwINCTalUQi6Xw83NTadYXl4e5HJ5bewGERERUb1S4+fI3bp1C8HBwZAkCbt374a9vT26dOmC0NBQBAYGQqFQIDY2FuHh4TAxMQEAnWJhYWHqGBEREVFjIonSYbIGRpIk2H+1sNr7TZuwutr7JCIiovqn3bZF1d5nddcRdXKOHBERERE9PhZyRERERHqKhRwRERGRnmIhR0RERKSnWMgRERER6SkWckRERER6ioUcERERkZ5iIUdERESkp/SukEtPT8eMGTOwZcsW+Pv7IyEhoa5TAgAUqUr0ql8iIiJ9wu/Z8tX4I7qqkxAC3t7eCAoKgqenJwYMGAAvLy8kJyfD0NCwTnMzNjDUiztA64OjR4/Cw8OjrtOgKuLx0288fvqroR+7hv49W9Xjp1cjchEREVAoFOoddXV1hbGxMUJCQuo2sTrQkP/P5OjRo3WdAj0GHj/9xuOnvyKjomqk34q+Fxry91BdqOpnT69G5GJiYtChQwcYGf2TtouLCyIjI+Hr61uHmdW+2vw/kyJVCYwNambEs7y+VTX4+N/ytlfb+1fbaiqH+rBvNZlHRf029O3V1OevPnz2Gvr2DCSpVkesGvoImb7Qq0IuIyMD5ubmGsssLCyQlpZWRxk1DjX1YQXK/8DW1D9GFW2vtvevtr+Ya/sf29osBIDa37+Gvr3aLAZq+7PX0LdHjZMkRA0Of1SzmTNnIi4uDseOHVMvGzNmDJRKJUJDQzXaSpJU2+kRERERVVlVSjK9GpGzs7NDdHS0xrLs7Gw4OTmVaatH9SkRERFRlejVxQ4ymQypqakay5KSkhr0VTpEREREFdGrQs7NzQ2Ojo6I+t+VOYmJicjLy4NcLq/jzIiIiIgeraCgALm5udXWn16dIwcAqampCAwMhIuLC7Zv344RI0bg+vXrCAgIQNeuXcu0/+KLL5CRkQEhBIqLi/H+++/XQdb0b+np6Vi5ciV69OiBkydPlnv8CgoKMHfuXOzbtw8mJiZYvHgxZsyYUUcZ08O0OX4Pi4iIwOrVqxEREVGLWdLjEkJg3759uHr1Kvr06cPZj3pAm89e6XedjY0Nrl69CjMzMyxbtqyOMqZSQgh88803WL58ObZt24ZBgwaV207nukXoIZVKJXr16iWOHDkihBDir7/+Es7OzqK4uFijXUhIiHj++efVr0eNGiW2bt1aq7lSWdoev8DAQLF3716RkJAg5s6dKyRJEtHR0XWRMj1E2+NXKjMzU7i7uwuZTFabaVIF0tLSxPTp08XmzZvFuHHjRHx8fLntcnJyxKBBg8RHH31UyxlSRbT97H3yySdi7dq16tceHh78t7MeuHnzprh27ZqQJEn88ssv5bapSt2iV1OrpbS9MfCaNWswZMgQ9evhw4dj/fr1tZkqlUPb49emTRv4+fnhySefxLp16+Do6IiYmJg6yJgepsuNuYUQ2LRpE/z9/XkBUj0g/vd0HB8fH0ybNg2LFi2CXC5HSYnmDVhVKhV8fX3Ru3dvzJ8/v46ypX/T9rOXkpKCO3fuqF9bWVkhOzu7NlOlctjY2KBdu3aVtqlK3aKXhVxlNwYuVVhYiNOnT6NLly7qZZ06dUJCQgL+/vvvWs2XNGlz/ABgypQpGq/btGkDBweHWsmRKqbt8QMeTBGMHz9eoy3VHW0Lge+++w4nT55EYGBgHWRJFdH2szd8+HB8+umniIiIwNmzZ6FSqTB48ODaTpd0VNW6RS8LOW1uDJyVlYWioiJYWFiol1laWgIAbyBcx6pyY+eCggJkZ2dj2LBhNZ0ePYK2xy82NhatWrWCs7NzbaZHldC2ENi2bRvs7OywcOFCPPPMM3j55ZeRnp5e2+nSv2j72fP09MT777+PwYMHY8aMGfjuu+/q/Hnk9GhVrVv0spAzMjKCsbGxxjKVSlWmDQCNdqVtOMVTt7Q5fv8WHByMdevWwcTEpCZTIy1oc/xycnJw6NChRvfovPpO20LgzJkz8PPzw/r163Hq1Cm0aNECkyZNqs1UqRza/tsphEBGRgZWrlyJixcvYtCgQcjLy6utNKmKqlq36GUhZ2dnh5ycHI1l2dnZsLe3V79u2bIljI2NNdqVniPwcDuqfdocv4fFxcXByMgIQ4cOrY306BG0OX7Hjh3DqlWrYGJiAhMTE0yZMgW//vormjdvjvj4+NpOmf5H20JAqVTC3d1d/XrKlCk4cuQIiouLazxHqpi2/3auW7cOd+/excKFC3H69GlcvnwZQUFBtZkqVUFV6xa9LOS0uTGwJEnw8PBAcnKyelliYiJcXV3RunXr2kqVyqHLjZ2vX7+OX375BdOnT1cv45dJ3dLm+Hl7e6OgoAD5+fnIz89HcHAwBgwYgLy8PHTr1q2WM6ZS2hYCbdq0gVKpVL9u164dVCoVT5ivY9r+2xkZGan+nDk6OmLOnDk4c+ZMbaVJVVTVukUvC7mKbgz8yiuvYOnSpYiLiwMATJo0CT/++KN6vZ9++glvvPFGneRM/9D2+OXk5KjP80hMTERCQgI+/PBDFBQU1GX6jZ62x+9hQgie0lAPaFsIPP/887hw4YL6dUFBAVq0aIFWrVrVRppUAW0/e0899RTOnz+vXi8/Px99+vSpk5xJU3lTpY9bt+gOwmgTAAAHVElEQVTlpWSSJCE0NBSBgYFQKBSIjY1FWFgYmjdvjkOHDqFXr17o3r07/Pz8cOXKFSxduhQmJiZwdHTE22+/XdfpN3raHL+uXbti2LBh+PXXX/H555+r1x0zZgxMTU3rMHvS9vP373UkSaqjjKnUw4WATCYrUwi8+uqr6N69O6ZOnYq5c+diyZIlAIBff/0VkydPruPsSdvP3rJly9THz8bGBrm5uVi1alVdp9/o3bp1C8HBwZAkCbt374a9vT26dOny2HWL3j3ZgYiIqq706TjPPvssYmNjMWvWLPTu3Rt9+vTBkiVL4OPjAwDYuHEjzp8/jyeeeAJpaWn46KOP0KxZszrOnoj+jYUcERERkZ7Sy3PkiIiIiIiFHBEREZHeYiFHREREpKdYyBERERHpKRZyRNRgZWVl1XUKVXb79u26ToGI9AALOSLSOz///DMcHBxgbW2NadOm4bXXXoOXlxdOnTqlbnPmzBns27cPly9fxujRo2FgYABfX19MmjQJMpkM//nPf1BSUlKl7Z88eRLOzs7Iz88vN75//348/fTTVeq7VGhoKM6ePftYfRBRw2e4YsWKFXWdBBGRLjp27IizZ8+iRYsW2LdvH3x8fKBUKuHn54eRI0ciPz8fq1atwsqVK2FpaQkrKyvs2LEDhw4dwuuvv47BgwfDz88P9+7dw8CBA3XefosWLWBubo7nn38eAFBSUoKvvvoKvXr1AgA0b94cdnZ26NmzZ5X38emnn8YHH3yAZ599Fi1atKhyP0TUsHFEjoj0kqGhocZjbkaNGoWioiL8/PPPmDhxIhYvXqzR9mFt27ZFv379EBYWVqVtW1tb480331S/Xr58OWJiYtSvnZycMG7cuCr1/bBZs2Zhzpw5j90PETVcLOSISG89/NivvLw8AA9Gy5KSkvDkk09Wuq5SqYS1tTUAIC4uDkuWLMGGDRvg7e2tfpalEALvvPMO9uzZA19fX3zzzTcAgIsXLyIwMBCZmZn4+++/8fvvv+P8+fNYtWoViouLcf78eSxcuBBCCGRkZOC5555Dp06dkJGRAQD48MMP8frrr0MIgfT0dCxevBgzZ85E3759kZiYqM6xS5cuOHHihHo9IqJ/YyFHRHqrdESusLAQ77zzDpycnJCZmYkuXbpU2v7gwYM4evQo5s6di9zcXPj4+GDx4sWYM2cOVq1ahVdeeQWXLl3Cn3/+ifj4eIwePRo7d+6EmZkZlEolQkNDsWLFCiiVSrRq1Qr9+vVDz549sWTJEmRnZ2PXrl346KOPIIRA27Zt8eGHH+LmzZuwsrICAJiZmSEoKAiSJGHBggVYtmwZNm7ciD59+mDq1KkaOXfu3BkhISE1+C4SkT5jIUdEeuvChQuYOnUq/Pz80Lx5c0RHRyMrKwsWFhbltl+6dCnGjBmD4OBghIaGQi6XIywsDBYWFjAzMwMAdOvWDd26dcOOHTtga2uLiIgIrFmzBk2bNsWIESPQokUL9fNISwkh1EViq1atMGTIEI24TCZD69at8d///hcAcOPGDdjZ2SEjIwMnT57EZ599hqCgIABQ51HK3NwcFy9efPw3i4gaJKO6ToCIqKo6d+6Mzz//XGNZYWFhmXPiSq1cuRIODg4ay9LS0tTTsqWcnJxw48YNtGnTBt9++y3GjRuH//73v9i7d2+Z9bUhSRLeeOMNbN++HX369FFP+165cgVt27bFwoULK1y3WbNmuHv3rs7bJKLGgSNyRNSgtG/fHjk5OVq3d3Z2xtWrV1FYWKheVlBQgA4dOiAzMxOvvPIK/vrrL5iamuKNN96ocl7+/v6IiorC5s2bMWLECABAy5YtER8fr3G/u1u3buHGjRvq17m5uWjXrl2Vt0tEDRsLOSLSS8XFxSgqKiqzvG/fvrh69WqZtgDKbS+Xy9GyZUvs2bMHAHD//n0kJCRg/PjxSExMxC+//AI7OzusXbsW9+7dAwCoVCoAUN+HztTUFLdu3YIQArdv3y4TBwA7Ozt4enoiOzsbzZs3B/DgNipOTk54/fXXcfHiRfz1118IDAyEra2ter2MjAz1bU2IiP6NhRwR6Z3Dhw8jJiYGcXFx2LFjh7pQA4B+/frh/v376lGuS5cu4ZtvvoEkSfj000/LnG/WrFkz/Pzzz9i/fz9WrVqFhQsXYtu2bbCxsQEATJs2DV988QV27tyJdevWITc3Fzt37oQkSdixYwcKCgowdOhQxMbGYuLEicjPz8f3338PSZIQHByssa1JkyZh4sSJGsv27NmDv//+G0899RTmzp2LgIAAdSw/Px+ZmZkYPHhwtb5/RNRwSOLhGzERETUAISEhOH/+PJYvX17XqTyW9evXw97eHn5+fnWdChHVUxyRI6IGZ/jw4VCpVDhz5kxdp1Jl58+fR2FhIYu4/2/vjokABkIoCkYfginRFgcpaG7+ZVcB5RsoAD7ZyAHX6u6nqk6PsTIzq/dhwL8IOQCAUE6rAAChhBwAQCghBwAQSsgBAIQScgAAoV6w0Z/W57efC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 descr="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3196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2 at 5.5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2 at 5.5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9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0195"/>
            <a:ext cx="9144001" cy="582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37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3" t="26780" r="22245" b="4478"/>
          <a:stretch/>
        </p:blipFill>
        <p:spPr bwMode="auto">
          <a:xfrm>
            <a:off x="0" y="685800"/>
            <a:ext cx="9133013" cy="557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37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76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04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665596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04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3149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04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2 at 5.5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689"/>
            <a:ext cx="12649200" cy="70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.huffpost.com/gen/968806/thumbs/o-NEW-YORK-TIMES-HACKING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32" y="-1"/>
            <a:ext cx="2720368" cy="258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448831"/>
            <a:ext cx="3034092" cy="227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 descr="http://3.bp.blogspot.com/-cJhLYKOScLo/Tx2Dt_ruuEI/AAAAAAAAD3Q/dGhPdV59POg/s1600/Washington+Pos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391" y="2599283"/>
            <a:ext cx="2402009" cy="228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52803" cy="295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62" y="0"/>
            <a:ext cx="1818138" cy="241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66" y="4888697"/>
            <a:ext cx="2351334" cy="199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52803"/>
            <a:ext cx="2952803" cy="3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07" y="4732361"/>
            <a:ext cx="3310293" cy="212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118" y="0"/>
            <a:ext cx="1612082" cy="241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3400"/>
            <a:ext cx="8756984" cy="603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3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330"/>
            <a:ext cx="9144001" cy="621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44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457200"/>
            <a:ext cx="83210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1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2 at 5.5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1277600" cy="78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2 at 5.5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192"/>
            <a:ext cx="11277600" cy="74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lsAAAIfCAYAAABHDBkLAAAABHNCSVQICAgIfAhkiAAAAAlwSFlzAAALEgAACxIB0t1+/AAAIABJREFUeJzs3Xt8zvX/x/HntYNINnI+zaZMcgiVQ5RNJDREB1+KJKpRdCCJWlKhk3LIMTqQqEyRQkZIOR/StmQ5bDl9Yw4bs+16//7w2/XdZRsb3tdmPe632263XZ/3Z5/X+3Nd23U99/m835+PwxhjBAAAACu88rsDAAAAhRlhCwAAwCLCFgAAgEWELQAAAIsIWwAAABYRtgAAACwibAG5tHTpUrVs2VJeXl4qX7687r33XjVt2lQNGzbUO++8o/T09FxtJy0tTZMnT1anTp3Uv3//i+7P/PnzFRAQoDNnzlz0NvLqoYce0uHDhy95O507d9azzz6bq3VnzZqlbt26qXPnzpdU0xijzz77THfccYduu+02tWvXToGBgfLy8pKXl5cWLFhwSdv3hPj4eA0ZMkQ1a9bUnj17Luu2Dx06pAceeEBNmjRR06ZN5evrKy8vL33//feXtQ7wb0TYAnKpdevWGjx4sCTpiSee0Pz587V27VoNGzZMgwcPVs+ePXO1HR8fH/Xq1UvR0dFKTk7Odf3ExESdOHHC9bhy5cpq3LixvLw882d86NAhzZs3T9OnT8/zz54bDG666SYFBwfn6mcffPBBHTp0SImJiXmumyE9PV3du3fXU089pYiICP3888/67rvvtHv3br377rvy8vKSw+G46O1fjIsJS1WqVFG9evW0c+fOy97fHj16yOFw6JdfftHatWu1ZcsWVa5cWX///fdlrQP8GxG2gDwoWrSoJMnb29u1rHPnzmrWrJlmz56tAwcO5Go7RYoUUaVKlfJUe8CAATp69KjrcaNGjTRv3jz5+PjkaTsXa+bMmapSpYqmTJmivFwL+fDhwxo0aJDbsldeeUVPPPFErn7ex8dHVapUyVPNc40ePVpz5szR9OnT1bJlS7e2gQMH6plnnrmk7edVds9JbuX19yY3kpKStHTpUjVt2tS1rHbt2poxY4bi4+Mvez3g34awBVwGZcuWlSQlJCRY2f4nn3yiTz/9NEsgMMZ4JCQYY7Rhwwa9++672r17t7777rtc/dyZM2f08MMPZ3vq0el0Xu5uZuv48eMaNWqUrr/++hxPRfbr189jofV8z0l+SUtLkzFGM2fOVFJSkmt5q1atdN111+Vjz4DCgbAFXKL09HRt3bpVV111ldsH0+nTp/XKK68oPDxcjRo1UufOnc/7AZuQkKC+fftqypQp6tWrl4YPHy5JOnHihGvczBtvvKGxY8fqwIEDGjFihK6//nrt27dPkjR+/Hh5eXmpWbNmriNsGzduVLly5fTll19Kko4cOaIXXnhBffv2Vf369dW7d2+dOnXqgvu4YsUKtWrVSmFhYapatao+/PBDt3an06mFCxeqc+fO+uSTT/TQQw+pZMmSmjJlihISErRr1y4NGjRIq1ev1urVq/Xwww8rLCzMbRtz587Viy++qOHDh6t58+ZatWpVjv1xOp0aM2aMnn76ad1xxx1q1aqVdu3ale26UVFROnnypO64444ctxcYGKj27dtLklJTUzVs2DC9+OKLGjhwoJo2bapvvvnG9fz16dNHXl5e2rt3r1JSUjRnzhwVKVJEr776qiRp8eLFuu+++/TCCy9owoQJqlq1qqpWrarly5dLktasWZPlOZGkd955RxMnTtRrr72mEiVK6Pjx4+d7SbR582bdcsstKlasmG6//Xb98ccfkqQFCxaoaNGiCgoK0qZNmyRJR48eVVhYmJ588slst+Xv76977rlH27ZtU+PGjbVhwwZXW/fu3V3fX+pzExUVpR49euitt97SoEGDVKJECS1ZskTS+V//FStW6KmnntJ//vMf3Xjjjfr000/P+9wABY4BkGtRUVHG4XCYiIgIY4wxBw8eNL179zY+Pj7m/fffd1v38ccfNzt27DDGGJOcnGzKlClj7r//fld7SEiI6dWrl+txp06dTJ8+fYwxxhw5csQ4HA6zevVqt7p79uwxxhhz7NgxM2XKFLdlxhjTtm1b06hRI9fj5ORk0717d9fjzp07m4MHDxpjjPn777+Nj4+PGTRo0AX3u2/fvubkyZPGGGNGjhxpvL29ze7du13tp0+fNj///LNxOBymc+fOZsOGDSY8PNwkJCSYRx55xISGhrrWPXTokGnZsqXbssmTJ5uBAwe6Hnfr1s1UqlTJ9bhnz54mJCTE9fj111833333netxnTp1zK233ppt38eMGWMcDocZNmzYBffTGGO6d+9uBg8e7Hq8aNEi4+XlZRYtWmSMMebHH3/M8rxXq1bNvPrqq8YYY9LT002dOnVM7dq1zY8//mhSU1NNp06dTP369V3rn/uc7Nq1yzRs2ND1+N133zWJiYnZ9i/jd+Hxxx83sbGx5rvvvjPly5c3NWvWNGlpacYYY5544glz7bXXmpSUFNfP3X///eb48eM57vfRo0fN3XffbRwOh/H29jZPPfWUSU5OvqzPzfbt242fn58JCQkxv/zyi3nuuefM9u3bz/v6x8XFmR49erjaxowZY7y8vMxvv/2W474ABY1njpsDhcz8+fP1448/6pdfftGDDz6ozZs3q06dOq72hIQEzZ07V6VKlXIta9y48XlPnd1///2qUKGCJOnqq6+WJP31119q1qxZlnX9/PxUo0aNLMuffvpptWvXTtHR0apVq5YiIyPVtWtXSdIvv/yidevW6b333nOtHxoaesEjW//973919dVXq3jx4pKkxx57TCNGjNDkyZP1xhtvSJKuuuoq13ifNm3a6Oabb9bNN98sKeupzrJly6pq1aquAeKpqakaOnSo29GUUaNGacuWLdn258yZMxo9erSefPJJ/fTTT5KkmjVr6r///a+cTmeWCQMZs0TT0tLOu5+StHPnTs2ePVu//PKLa1m7du3UsGFDvfrqq2rXrl22ExIyD1b38vJSmTJlFBQU5Bof1rZtWz399NOudc59TlJSUrR9+3YtWLBAHTt2VK9evVzPd04GDRqk6667TsHBwRo5cqT69u2rhQsXqmPHjhowYICmTJmiOXPmqEePHjp+/Li8vb1VokSJHLdXsmRJLV68WHPmzNHAgQM1fvx4/fTTT1q2bJnKlClzWZ6bOnXq6Nprr1XTpk3VuHFjNW7cWKmpqQoJCcnx9R89erQOHz6sF198UZJ07NgxNWvWTHv27FHt2rXP+xwBBQVhC7gInTt31iOPPKKGDRtq06ZNCgwMdGvftm2bihUrpjfffDPX2+zWrZsOHDig9957z/WhmNdxTW3atFFgYKCmT5+ut99+W8uWLdPUqVMlnT3tFBAQkKc+SWfHi23dulX33nuva1mZMmU0ffp0vfrqq/L19XVbP2MSQW79/vvvOnLkiNvA74xTb9nZtWuXTpw4oZEjR+ZqnFVAQIAk5Wqgd8Zpt3ODTv369fXJJ59c8OdzUqRIkfNeoqNWrVrq1auX7r33Xj300EN67733LrhvmZ/3Nm3aSJJiY2MlSTfccIPuuusuTZgwQT169NC3337r9vqdT9euXdWqVSt16dJFq1atUv/+/TVnzpzL+txk/h250Ou/ZcsWPfbYY3rsscfyVAMoSBizBVykgIAAffrpp4qJidEjjzzi1pacnKxDhw5le9QoNTU12+1FRka6QtzFfrA4HA716dNHn332mfbt26eKFSu6jjYkJydr9+7dWX4mPT39vIPs169fr+XLl2v+/PmurwkTJujw4cOusWC56VdOMp6P7PqWnYzLZcTFxWVpyy7QtGzZUj4+Pvrpp58uOJkgY5bpucGsTJkyWULlpTr3OZk8ebI+/PBDLVq0SHXr1tXOnTtzva2MCRqZQ8zAgQO1fv16bdq0Sd9//32WMXKZzZ071y3YlylTRt9++638/f1d4wVtPTcXev2Tk5Nz/VoDBRVhC7gEbdu21dChQ/X1119r1KhRruXBwcFKT0/Pck2qGTNm6L///W+W7Zw+fVo9e/ZU165dVapUqSxHtDI+mC8UFiSpd+/eOnr0qB5++GG3EBgcHKz9+/dr4cKFbuu///77SklJyXZbP/30kxo0aJBl+T333KPSpUtnGSifHYfDke0Ruox9qlGjhry9vTVp0iS39hUrVujYsWNZ1r/uuuvk5eWlKVOmuK2/ePFi/fbbb1nqVKhQQb1799a+fftyPAJz6tQpbdiwwXXdsoxB6xn+/vtv3XbbbW79yLxPub2gbeZ9yfzz27dv16FDh/T444/r999/l5+fnyZOnJjr7WVcCyvzZS3atGmjWrVqafTo0SpSpIiKFSuW48/v378/y3Pj5+en66+/XuXLl5d09lIjNp6bC73+NWrU0KxZs9z+cTl58mSW9YGCjLAF5EHGDLHTp0+7lo0YMUJ33nmnhg0bpqVLl0qS6tatq+bNm2vQoEF67733tHr1ar355pvas2ePKlasKOnsf/QZ44iSkpJ04sQJbdiwQampqZo1a5a8vLz0999/659//tG1114rSYqOjtbOnTt18uRJ1xGBc//DL1eunDp16iRJuv76613L27Ztq6CgIPXs2VPTp0/XqlWrXDPCcjr1995776l169ZZlvv4+Kh169ZavXq1Nm/eLOl/H7DnHrkrXbq04uLilJqa6joVlZqa6uq3v7+/evfurbFjx6pfv35auHCh3n33Xa1fv17+/v6Szo63yniuSpYsqW7duum9997T8OHDtXr1ak2cOFGRkZFq2LBhjvsRGhqq8PBwffLJJ25hYPPmzerZs6cqV66sqlWr6rHHHtOUKVNcF1E9duyYlixZ4ppRV61aNUnSnDlzdOLECU2bNk0pKSnat2+fKwynpqa61cjY14z2c5+TI0eO6OOPP5YklS9fXm3btlXlypWz3ZeMI5WZw8fEiRPVp08ft3GD0tkxfPPmzVOHDh2y3VaGoKAgPfXUU64xcJIUExOjHTt26KmnnpJ09kjuxT43e/fude17enq62+9ITq//hg0b5O/vr379+mnfvn1q27atli5dqkWLFqlbt2667777zrtPQIGSXyPzgSvNjz/+aJo1a2a8vLxMjRo1zPTp011thw8fNlWqVDElS5Y0Y8aMMSdPnjT79u0z7dq1M8WKFTNVq1Y1I0aMMMYY43Q6zfTp003x4sVN9erVzeLFi40xxgwYMMBcffXVpkGDBmbVqlWmU6dOpmrVqmbZsmXGGGPatGljypQpY8aMGWOio6NNt27djJeXl+nfv7/Zv39/lr7OnTs3yz789ttvpnnz5qZo0aKmRo0aZtKkSdnuq9PpNIMHDzYOh8M899xzWba/fPlyU6dOHePl5WXq1q1rVq5caYYNG2YcDocJCQkxK1ascK27detWU6FCBdOgQQOzceNG8+2335qAgADj5+dnZs+ebYw5O2uyd+/exs/Pz1SqVMmMHDnS9fNffvmlqVixoilVqpSZM2eOMcaYxMRE061bN3PNNdeY8uXLmwEDBphTp06d9/VLTU0148ePN40aNTKBgYEmNDTUdOzY0bz88suumZbGGJOWlmaGDRtmQkNDzbBhw8xjjz3mtj/GGPPKK68Yf39/U6tWLbNs2TJz7733miFDhpjo6GizePFi4+fnZ66//nqzatUqs2vXLnPHHXcYLy8v884772T7nKxYscIUK1bMDB061IwfP97079/fbSZhZikpKeb55583LVq0MH369DF9+vQxo0ePznbd48ePm9KlS5szZ86c97nZvn27cTgcxsvLy9x2222mS5cuplGjRll+Py7ludm+fbsZO3as8fb2NnXr1jULFy50/cz5Xn9jjPnwww9NQECAKV68uGnZsqXZtm3befcHKGgcxuR8XmLfvn0KDAzMcuoiOjpa11xzjV5//XXVq1dPa9eu1eDBg10zQxISEi6qDQBw+ezfv19Dhw7VjBkz8rsrwL/aecPWhAkTdMMNN7immJ8+fVpdunTR9u3bdfPNN2v06NFq1aqVoqOj1b59e/35559yOBy65ZZb8tS2c+dOt9ufAAAuXUREhO68807dfvvt+d0V4F/tvGHrwIEDruv+SNJ3332nZcuWqW3bturYsaOOHz/ump5cs2ZNvfHGG/Lz87uoti5dutjcTwD4V1ixYoXeeOMN1apVSzt27NCyZcvyu0vAv955L+SSOWhJZ28D8Z///EcrVqxQUFCQ23VggoODtXz5cpUrV+6i2ghbAHDpTp06pV9//VUpKSmaNWtWfncHgPJwUVOn06lVq1Zp4sSJmjNnjmuWUIaSJUsqPj5eTqczT23+/v7cVR4ALpO2bdu6XTIDQP7Lddj69ddf1bBhQ3l7e8vHxyfLReycTqeMMRfVlhOHw6FXXnnF9TgkJEQhISG57TIAAEC+y3XYioyMdF2rpWLFilkubJeYmKiAgABVrFjR7W7tuWk791YnmUVEROS2iwAAAAVOri9qunjxYrVt21bS2asUn3v7hJiYGIWGhio0NDRPbbGxsRytAgAAhVauwlZ0dLTKly/vujlukyZNVK1aNUVFRUk6G6aSkpIUFhaW57bk5OTz3rMLAADgSpar04jffPONOnbs6HrscDi0YMECjRgxQtHR0Vq3bp0WLVrkuvdWXtoWLlx43nt2AQAAXMnOe52t/OZwOHJ1410AAICCihtRAwAAWETYAgAAsIiwBVyiVGf6Fb19AIBdjNkCLoMqM4ZY23Z8r1HWtg0AsI8jWwAAABYRtgAAACwibAEAAFhE2AIAALCIsAUAAGARYQsAAMAiwhYAAIBFhC0AAACLCFsAAAAWEbYAAAAsImwBAABYRNgCAACwiLAFAABgEWELAADAIsIWAACARYQtAAAAiwhbAAAAFhG2AAAALCJsAQAAWETYAgAAsIiwBQAAYBFhCwAAwCLCFgAAgEWELQAAAIsIWwAAABYRtgAAACwibAEAAFhE2AIAALCIsAUAAGARYQsAAMAiwhYAAIBFhC0AAACLCFsAAAAW+eRl5d27d2vu3LkqV66c2rdvr7Jly9rqFwAAQKGQ6yNbc+fOVbdu3XT//ffrkUceUdmyZZWQkKDw8HBNmjRJPXv21I4dO1zrX2wbAABAYZKrI1srVqxQ//79tWXLFlWqVEmSZIxRhw4dNHr0aLVq1UotWrRQ+/bt9eeff8rhcOS5befOnfL29ra6swAAAJ52wbBljNGTTz6pp59+2hW0JGnZsmWKjo5WSEiIJKlWrVry9fXV/Pnz5efnl+e2yMhIdenS5bLvIAAAQH66YNhau3atYmNjtXv3bt13333asWOH+vfvr8OHDysoKEg+Pv/bRHBwsJYvX65y5cpdVBthCwAAFDYXDFsbN25UiRIlNGrUKJUpU0abNm1So0aN1Lp1a/n7+7utW7JkScXHx8vpdOapzd/fX/Hx8dnWj4iIcH0fEhLiOiIGAABwJbhg2Dp58qRq1qypMmXKSJIaNmyoW265Rddff722bdvmtq7T6ZQxRj4+PvL19c1TW04yhy0AAIArzQVnI1aoUEFJSUluy6pUqaIJEybo+PHjbssTExNVuXJlVaxYUceOHctzGwAAQGFzwbDVtGlT7d27V6mpqa5lKSkpioiI0K5du9zWjYmJUWhoqEJDQxUXF5frttjYWE4PAgCAQumCYeuGG27QzTffrIULF0qSzpw5o23btqlv376qVq2aoqKiJJ0NU0lJSQoLC1OTJk3y1JacnKywsDBb+wgAAJBvcnWdrc8++0zPPfecYmNjFR8fr6lTp6pChQpasGCBRowYoejoaK1bt06LFi1SsWLFJClPbQsXLnS1AQAAFCYOY4zJ707kxOFwqAB3D3CpMmOItW3H9xplbdsAAPu4ETUAAIBFhC0AAACLCFsAAAAWEbYAAAAsImwBAABYRNgCAACwiLAFAABgEWELAADAIsIWAACARYQtAAAAiwhbAAAAFhG2AAAALCJsAQAAWETYAgAAsIiwBQAAYBFhCwAAwCLCFgAAgEWELQAAAIsIWwAAABYRtgAAACwibAEAAFhE2AIAALCIsAUAAGARYQsAAMAiwhYAAIBFhC0AAACLCFsAAAAWEbYAAAAsImwBAABYRNgCAACwiLAFAABgEWELAADAIsIWAACARYQtAAAAiwhbAAAAFuU5bB05ckTJyck2+gIAAFDo5CpsNW/eXF5eXvLy8tJtt92mq6++WgkJCQoPD9ekSZPUs2dP7dixw7X+xbYBAAAUNj4XWmHjxo1q06aNPvjgA0lSlSpVZIxRhw4dNHr0aLVq1UotWrRQ+/bt9eeff8rhcOS5befOnfL29ra+swAAAJ52wbA1duxY1atXTyVKlFCNGjUkSUuXLlV0dLRCQkIkSbVq1ZKvr6/mz58vPz+/PLdFRkaqS5cuVnYQAAAgP533NGJ6erqOHDmid955RzVr1lTXrl2VmpqqNWvWqHr16vLx+V9WCw4O1vLly/Xzzz8rKCgoz20AAACF0XmPbHl7e2vRokUyxmjWrFl68sknNXToUJ08eVJ+fn5u65YsWVLx8fFyOp3y9/fPdZu/v7/i4+Mv0+4AAAAULBc8jShJDodDDz30kE6fPq3hw4frvvvuk6+vr9s6TqdTxhj5+Pjkue18IiIiXN+HhIS4TkECAABcCXIVtjJ07NhRTz31lCpWrKhVq1a5tSUmJiogIOCi2gIDA3OsmTlsAQAAXGnydJ2t9PR01axZU6GhoYqLi3Nri4mJUWhoaJ7bYmNjOVoFAAAKrfOGrfXr12vatGmuU33jxo3TSy+9pKZNm6patWqKioqSdDZMJSUlKSwsTE2aNMlTW3JyssLCwmzuIwAAQL4572nEAwcOaPjw4frss8/Upk0bNW7cWB06dJAkLViwQCNGjFB0dLTWrVunRYsWqVixYnluW7hwoasNAACgsHEYY0x+dyInDodDBbh7gEuVGUOsbTu+1yhr2wYA2MeNqAEAACwibAEAAFhE2AIAALCIsAUAAGARYQsAAMAiwhYAAIBFhC0AAACLCFsAAAAWEbYAAAAsImwBAABYRNgCAACwiLAFAABgEWELAADAIsIWAACARYQtAAAKgVRn+hW9/cLMJ787AAAALp2vl7eqzBhibfvxvUZZ23Zhx5EtAAAAiwhbAAAAFhG2AAAALCJsAQAAWETYAgAAsIiwBQAAYBFhCwAAwCLCFgAAgEWELQAAAIsIWwAAABYRtgAAACwibAEAAFhE2AIAALCIsAUAAGARYQsAAMAiwhYAAIBFhC0AAACLCFsAAAAWEbYAAAAsImwBAABYRNgCAACwKNdhy+l0KjQ0VCtXrpQkJSQkKDw8XJMmTVLPnj21Y8cO17oX2wYAAFDY+OR2xQ8//FDbtm2Tw+GQMUYdOnTQ6NGj1apVK7Vo0ULt27fXn3/+KYfDkee2nTt3ytvb2+Z+AgAA5Itcha3Vq1crKChIfn5+kqRly5YpOjpaISEhkqRatWrJ19dX8+fPl5+fX57bIiMj1aVLl8u+cwAAAPntgqcR//nnH/38889q166dJMkYozVr1igoKEg+Pv/LasHBwVq+fLl+/vnni2oDAAAojC54ZGvs2LEaPny427KDBw/K39/fbVnJkiUVHx8vp9OZpzZ/f3/Fx8dfbP8BAAAKtPOGralTp6p79+4qUqSI23Jvb2/5+vq6LXM6nTLGyMfHJ89t5xMREeH6PiQkxHUKEgAA4EpwwbD19NNPux6npKTorrvukjFGtWvXdls3MTFRAQEBqlixolatWpWntsDAwBz7kDlsAQAAXGnOO2Zr3bp1OnXqlOurWrVqWrp0qVauXKldu3a5rRsTE6PQ0FCFhoYqLi4u122xsbEcrQIAAIXWRV3UtEmTJqpWrZqioqIknQ1TSUlJCgsLy3NbcnKywsLCLtPuAAAAFCy5vs5WZg6HQwsWLNCIESMUHR2tdevWadGiRSpWrJgk5alt4cKFrjYAAIDCxmGMMfndiZxkXEAVKOiqzBhibdvxvUZZ2zaAwoX3ooKJeyMCAABYRNgCAACwiLAFAAAuWaoz/Yrevk0XNUAeAAAgM18vb8aM5YAjWwAAABYRtgAAACwibAEAgCueJ8Z0XWwNxmwBAIArnu0xY9LFjxvjyBYAAIBFhC0AAACLCFsAAAAWEbYAAAAsImwBAABYRNgCAACwiLAFAABgEWELAADAIsIWAACARYQtAAAAiwhbAAAAFhG2AAAALCJsAQAAWETYAgAAsIiwBQAAYBFhCwAAwCLCFgAAgEWELQAAAIsIWwAAABYRtgAAACwibAEAAFhE2AIAALCIsAUAAGARYQsAAMAiwhYAAIBFhC0AAACLCFsAAAAWEbYAAAAsImwBAABYlKuwtXnzZjVr1kylSpVS69at9c8//0iSEhISFB4erkmTJqlnz57asWOH62cutg0AAKAwuWDYOnPmjObNm6dly5YpPj5eJ0+e1LvvvitJ6tChgzp37qwnnnhCQ4YMUVhYmJxOp4wxeW5LT0+3vrMAAACe5nOhFY4ePaqIiAgVKVJEktSiRQt5e3tr6dKlio6OVkhIiCSpVq1a8vX11fz58+Xn55fntsjISHXp0sXKTgIA7Ep1psvXy/uK3T5g0wXDVvny5V3fp6Sk6ODBg3rnnXf0wQcfqHr16vLx+d8mgoODtXz5cpUrV05BQUF5biNsAcCVydfLW1VmDLG2/fheo6xtG7DtgmErw7fffqthw4bpyJEj2rFjhw4cOCA/Pz+3dUqWLKn4+Hg5nU75+/vnus3f31/x8fGXsBsAAAAFU67DVlhYmOrWrauXXnpJDz30kDp06CBfX1+3dTLGZPn4+OS5LScRERGu70NCQlynHwEAAK4EuQ5bkhQYGKjp06erdOnSKlu2rI4dO+bWnpiYqICAAFWsWFGrVq3KU1tgYGC2NTOHLQAAgCtNnq+zVbRoUZUuXVqtWrVSXFycW1tMTIxCQ0MVGhqap7bY2FiOWAEAgELpgmHryJEj+vbbb12PV65cqR49eui2225G9srCAAAgAElEQVRTtWrVFBUVJelsmEpKSlJYWJiaNGmSp7bk5GSFhYXZ2D8AAIB8dcHTiHFxcerTp49q1qyp++67T9dcc41GjhwpSVqwYIFGjBih6OhorVu3TosWLVKxYsXy3LZw4UJXW14w1RgAABR0Fwxbt9xyiw4cOJBtW/Xq1TVz5kxJUnh4+GVpywumGgMAgIKOeyMCAABYRNgCAACwiLAFAABgEWELAADAIsIWAACARYQtAAAAiwhbAAAAFhG2AAAALCJsAQAAWETYugSpzvQrevsAAMC+C96uBznjdkEAAOBCOLIFAABgEWELAADAIsIWAACARYQtAAAAiwhbAAAAFhG2AAAALCJsAQAAWETYAgAAsIiwBQAAYBFhCwAAwCLCFgAAgEWELQAAAIsIWwAAABYRtgAAACwibAEAAFhE2AJwSVKd6YWiBgDY4pPfHQBwZfP18laVGUOs1ojvNcrq9gHAJo5sAQAAWETYAgAAsIiwBQAAYBFhC5fE9sBlBkYDAK50DJDHJbE9OJqB0QCAKx1HtgAAACwibAEAAFhE2AIAALDogmFr5cqVuummm+Tn56c2bdpo3759kqSEhASFh4dr0qRJ6tmzp3bs2OH6mYttAwAAKGzOG7YOHTqkjz76SLNmzdK8efMUGxurRx99VJLUoUMHde7cWU888YSGDBmisLAwOZ1OGWPy3JaezowzAABQOJ13NuLy5cs1fvx4lShRQnXq1FFERISefPJJLVu2TNHR0QoJCZEk1apVS76+vpo/f778/Pzy3BYZGakuXbrY3E8AAIB8cd6w1bVrV7fH5cuXV0BAgNasWaOgoCD5+Pzvx4ODg7V8+XKVK1fuotoIWwAAoDDK03W2Nm3apCeffFKxsbHy9/d3aytZsqTi4+PldDrz1Obv76/4+PiL7D4AAEDBluuwlZSUpO3bt2vWrFkaMGCAfH193dozxmT5+Pjkue18IiIiXN+HhIS4TkECAABcCXIdtt5++22NGzdO3t7eqlSpklavXu3WnpiYqICAAFWsWFGrVq3KU1tgYGCOdTOHLQAAgCtNrq6zNXXqVD300EMqW7asJKl58+aKi4tzWycmJkahoaEKDQ3NU1tsbCxHqwAAQKF1wbA1c+ZMFStWTKmpqYqJidHKlSsVFxenwMBARUVFSTobppKSkhQWFqYmTZqoWrVquW5LTk5WWFiYxV0EAADIP+c9jfj999+rT58+btfBcjgcio2N1R133KERI0YoOjpa69at06JFi1SsWDFJ0oIFC3LdtnDhQlcbAABAYXPesHX33XcrNTU1x/aZM2dKksLDw92WV69e/aLaAAAAChvujQgAAGARYQsAAMAiwhYAAIBFhC0AAACLCFsAAAAWEbYAAAAsImwBAABYRNgCAACwiLAFAABgEWELAADAIsIWAACARYQtAAAAiwhbAAAAFhG2AAAALCJsAQAAWETYAgAAsIiwBQAAYBFhCwAAwCLCFgAAgEWELQAAAIsIWwAAABYRtgAAACwibAEAAFhE2AIAALCIsAUAAGARYQsAAMAiwhYAAIBFhC0AAACLCFsAAAAWEbYAAAAsImwBAABYRNgCAACwiLAFAABgEWELAADAIsIWAACARYQtAAAAi/IUtk6fPq3jx4/b6gsAAEChk6uwZYzRzJkzFRwcrPXr17uWJyQkKDw8XJMmTVLPnj21Y8eOS24DAAAoTHIVtv773/+qVatWio+Pl8PhkHQ2gHXo0EGdO3fWE088oSFDhigsLExOp/Oi2tLT063uKAAAQH7wyc1KZcuWzbJs2bJlio6OVkhIiCSpVq1a8vX11fz58+Xn55fntsjISHXp0uWy7BTwb5LqTJevl/cVu30AKOxyFbays2bNGlWvXl0+Pv/bRHBwsJYvX65y5copKCgoz22ELSDvfL28VWXGEGvbj+81ytq2AeDf4KLD1oEDB+Tn5+e2rGTJkoqPj5fT6ZS/v3+u2/z9/RUfH3+xXQEAACiwLjps+fj4yNfX121Zxpisi2nLSUREhOv7kJAQ1+lHAACAK8FFh61KlSpp9erVbssSExMVEBCgihUratWqVXlqCwwMzLZO5rAFAABwpbnoi5qGhIQoLi7ObVlMTIxCQ0MVGhqap7bY2FiOWAEAgEIp12Er41SfMUaS1LRpU1WrVk1RUVGSzoappKQkhYWFqUmTJnlqS05OVlhY2GXdMQAAgIIgV6cRDx8+rKlTp8rhcGj27NmqXLmybrjhBi1YsEAjRoxQdHS01q1bp0WLFqlYsWKSlKe2hQsXutoAAAAKk1xfZ2vo0KEaOnSo2/Lq1atr5syZkqTw8PDL0gYAAFCYcCNqAAAAiwhbAAAAFhG2AAAALCJsAQAAWETYAgAAsIiwBQAAYBFhCwAAwCLCFgAAgEWELQAALlGqM71Q1IAdubqCPAAAyJmvl7eqzBhitUZ8r1FWtw97OLIFAABgEWELAADAIsIWAACARYQtAAAAiwhbAAAAFhG2AAAALCJsAQAAWETYAgAAsIiwBQAAYBFhCwAAwCLCFgAAgEWELQAAAIsIWwAAABYRtgAAACwibF3hUp3pV/T2AQAo7HzyuwO4NL5e3qoyY4i17cf3GmVt2wAA/BtwZAsAcMXjKD8KMo5sAQCueBzlR0HGkS0AAACLCFsAcIk4hQXgfDiNCACXiFNYAM6HI1sArngcWQJQkHFkC8AVjyNLAAoyjmwBAABYRNgCAACwiLAFAABgEWELAK5wnhjAzyQB4OLlywD5hIQEvf7666pXr57Wrl2rwYMHq3bt2vnRFQC44tmeICAxSQC4FB4/smWMUYcOHdS5c2c98cQTGjJkiMLCwpSebv+/ppSYvdZrFOT6BaEP+V1/xYoV+Vpfyv/n4N9evyD04d9evyD0Ib/rF4Q+/Nvre7IPHg9by5YtU3R0tEJCQiRJtWrVkq+vryIjI63XTonN51+sfK5fEPqQ3/ULRNj6l78G+V2/IPTh316/IPQhv+sXhD782+t7sg8eD1tr1qxR9erV5ePzvzOYwcHBWr58uae7AgAAYJ3Hx2wdOHBAfn5+bsv8/f0VHx+f7foOhyPLMmNMtusmPDo62+WVP3rhsqyfXV/yuv0TC9bken3H/z/OaX8vtj8nFqzJ9fqObPahoD3/eX1+IiIi8rT+mfQ0+Xp553r93Oxv5tfgQuuf+xpcKc9/Ttsv0bGZ1f7kdn8zXoPcrJ/5NbjSn3/eD/9X+9z3wvOtXxiff0ny69g81+s7Hh3N59H/y/PnkcmpxZL+/ftr+/btWrlypWtZt27dlJSUpAULFrh3LoedAQAAKIiyi1UeP7JVqVIlrV692m1ZYmKiAgMDs6zr4RwIAABw2Xl8zFZoaKji4uLclsXGxroGzAMAABQmHg9bTZo0UbVq1RQVFSVJiomJUXJyssLCwjzdFQAAAOs8HrYcDocWLFigjz/+WBMnTtSoUaO0cOFCFStWzNNd+dfav39/fnfhX2vv3r2KiYnJ727Aw7Zu3aojR47kW/2cJiDlt9WrV+v777/P727o5MmT+d2FfFdQf0cKC++InKZmWVSqVCl16tRJt956qzp16qRKlSpZq+V0OjVz5kytWrVKjRs31tatW7Vo0SI1bNjQWs0MSUlJev3117V06VLdeeed2rp1qz7++GM1btxY3t5ZZ7fZEhMToy5duuirr75St27ddPr0aQ0ZMkR169aVv7+/x/qR36KiorRu3TrVqVNHW7du1caNGxUcHGy1Zps2beTl5aW6detq3rx5CgkJ0U8//aSDBw967NT5ypUrtW/fPgUEBCgxMVFPPfWUZs+erbp166pMmTIe6UNBc+bMGf3yyy8KCAjwSL06deqobt26qlWrltvy9PR0eXnZ/5+3WbNmSkhIUPHixVWlShXr9XLSoEEDlShRQnXr1tUHH3ygnj176tixY/r111919913e6QP+/fv144dOxQXF6c9e/Zo9+7dmjx5stq0aeOR+p7+XNi7d68WLFigrVu35vi1ZcsWTZo0SV26dLns9TObM2eO6tSpY7XG+Xz99ddZ/gYPHTqkL774Qg0aNLBb3BRyffr0Mddee63p0qWLa9mXX35pXnrpJeu1O3XqZOrUqWO6d+/uWvbjjz+avn37Wq+dWZMmTUz//v1N//79Xct27Nhh7rrrLo/1ISUlxezbt8/s2bPH7Nmzx+zevduMGjXKY/WHDRtmvLy8TPv27V3LJk2aZMaPH2+17pgxY4wxxiQkJJiSJUu6Hk+cONFq3cxatGhh9u7da4wxpl27dqZ+/fpm/vz5br8PNn3++eceqZNh/fr1JiQk5Lxf9evXd3tPsG369Olmy5YtWZbPmTPHI/X37dtnUlNTTWRkpBk0aJAZM2aM2bNnj0dqZ5bxex8TE2OKFi1qPv74Y2OMMdOmTfNI/ccff9wULVrUBAQEmMDAQBMYGGiqVatmrrrqKo/UN8bznwv79u0zfn5+pkWLFjn+Pdx+++2mVKlSVupn1qFDB/PYY4+Z1157zfzxxx/W62X45ZdfzIoVK0zv3r3NypUr3b7mzZtnAgICrPeh0Ietdu3amZSUFLcP9gMHDpiyZctar/3AAw8YY4xb7YwPXU/q169fln78+eef5pprrvFI/eHDh5siRYoYh8Ph9uXl5eWR+sYYExoaag4ePOj2HBw8eNBUrlzZat1x48aZo0ePmjvvvNM0btzYpKenG2OMR8J+hoywM3PmTFO0aFETGxtrjDkbADzB02+wp06dMu3btzczZ840M2bMMJ07dzavv/66mTFjhutr2LBh5plnnrHelwytWrUyfn5+plq1am4f8kWKFPFI/dOnT7u+37hxo+nRo4fx8vIyzz//vEfqZ3jzzTfNpk2bTIMGDdz+8QkPD/dI/Ro1apjExMQsy3/44QeP1Dcmfz4Xvvzyywuus2TJEmv1M5w6dcoYczYAvv/++6Zfv35m9OjRZvfu3Vbrbt682dSuXduUKlXK9feX8VW7dm0zcuRIq/WNMSZfbkTtSQ0aNFCRIkXcln355ZdZltlw3XXXZVn24Ycf6tprr7VeO7MSJUooOTnZ9fjIkSN6+umndeONN3qk/vTp07Vx40bVrl3bde209PR0ffTRRx6pL0m33XabypUr57Zs+fLlSk1NtVq3SpUqCg0NVWBgoGbPnq39+/dr4sSJ+uKLLzRy5EirtTNs2rRJa9eu1bRp0zR27FgFBwfrzz//1IQJE/Too49ar//FF1+oaNGiio+P19dff633339fAQEBevDBB1WtWrXLXq9o0aL66KOPXK/3yZMn1b9//yzrtW/f/rLXzsndd9+tfv36qWTJkq5lxhh9/vnnHqn/7LPPqnTp0vriiy908uRJPfjgg1q/fr1HhlNk1qJFC40YMUItWrTQ66+/roSEBE2cOFG///67R+q3adMmy0W1Jen666/3SH0pfz4XLnR6MD09XTt27FDr1q2t9UGS65T51VdfrZSUFH333XdKS0tTbGysnE6nwsLC1Llz58tet379+lq9erU2bNigVq1aXfbt54bHL2rqaZGRkfrxxx+1f/9+tW7dWitWrNC8efM0duzYbN+AL6dVq1Zp0qRJOnDggBo1aqQVK1Zo8+bN+uyzz3TfffdZrZ1ZQkKCBg0apLVr16pChQr67bffFBgYqDlz5qh27drW6/ft21fjxo3TVVdd5bY8Pj7eY+NHPvroIx04cEB//fWX7r//fkVFRemDDz7QM88847HQk19SUlK0ePFiBQYGqn79+kpISNCPP/4oY4x69uxpvf6ZM2dUpEgRHTlyRNOnT9eHH36otLQ0tW7d2uobbIannnpK48aNc1u2ceNG3XPPPR6bLJKUlKSrr77a9c/G/v37VbFiRSUmJroFMFuKFi2qe++91zVmq2/fvlbHyubW6dOnVbRoUY/V27Nnj4YOHaqaNWvKGCOHwyGn06moqCi3C23blN+fC1u2bNFrr72mo0ePuq5leezYMe3evdv6JI5nn31WR48e1RdffKGGDRtq4MCBuvfee+Xt7S1jjIYOHarjx49rwoQJVvuRYdasWTpx4oQeeeQR67+HhT5sSWcHCM6ePVt79+5V6dKl1aFDB916660eqX3y5EktXLhQe/bsUenSpdWmTRtVrVrVI7XPdeDAAVc/PPmf3Guvvab169frlltucb3BGWO0evVqLV261GP9+PXXXzVjxgy334P777/fas2kpCSNGTNGqampeuONN7R161Z9//33evbZZ+Xr62u1dobNmzfbH/x5Hvn9BrtgwQK98soruv3221W0aFHFxsbqhx9+0IABAzRmzBgrNc8VExOjxx9/XCVKlNDChQt1+PBhjRgxQoMHD/bI+8GyZctc/9H/888/euedd7R3714NGDDAY++F0tn3oBdeeEE+Pj6aPn26du7cqenTp+vFF1/0yGSdW265Rb6+vgoODnYdZTHGaNu2bdq0aZP1+hny83PhgQceUMuWLbVt2zbdfPPN8vb21saNG3XnnXeqU6dOVmsXKVJEDzzwgAYOHKhbbrklS/uYMWM0cuRIHT9+3Er9qlWratSoUerWrZtefPFFTZ06VT169NDp06f14YcfWqnpYv1EZQHw999/m2nTppl33nnHfP/99/ndHY8Nis2wYcMG07VrV5OcnGyMMSYuLs588sknHqt/7733mv/85z/mkUcecX09/PDD5oYbbvBYH3KydetWq9svCJMkbr31VjNo0CDz+eefu43d8RRfX1/TvXt3s379+mzbR48ebUqUKGG1D3FxcWbQoEHmnnvuMV27djWffvqpcTqdVmtmlt+TVPbs2WNOnz5tvvjiC9OhQwdTtGhRc8cdd5hPP/3UI/UzhIaGmnvuucf07t3btWz9+vXm/vvv90j95s2bZ7s8YxxjfvLU58JHH31kjDHm8OHDZvbs2cYYY5xOp9sYOltyGhuX8be4fft2M2/ePGv1Z8yYYYw5O2De29vbLF682G25TYU+bC1YsMAUK1bM+Pv7mwYNGpjatWubJk2amISEBOu1J0+ebKpWrWq8vLzybWC4Mca0bt3avPDCCyYtLc21bMmSJWbw4MEeqR8TE5NlWWpqqvWgk9n69evNww8/bFq2bOk2C6dixYpW6xaESRJHjhwxxhizZcsW8/LLL5sXX3zRrFq1ymP18/sNNic7d+70WK38nqRSsWJFc80115gaNWqYESNGmL/++ssjdc/16KOPGmPcn4e9e/daD9sZXnvttWzf+zdt2uSR+sbk/+fCk08+afr162f+/vtvExERYSIiIsxLL73ksd/Fc/3zzz+ma9euHqn18ssvm6+//toEBga6An9aWpp58MEHrdcu9APkn3nmGT377LMaPny4a8zQX3/9pVGjRumDDz6wWvvll1/WtGnTsgwMnzFjhtW657rrrrv0/PPPuy2rXLmypk6dqtGjs7/T+eVUs2ZNHT9+XMeOHXONETh69Kief/55j51G7NSpk7p27arQ0FC31+Lcm59fbgVhkkTG6ZIbbrhBN910k2bOnKm3335bAwcO9MhptLvuuivLsiNHjqhfv376/PPPVadOnct67Z0//vhDn3/+uet0dYbMN7Y3xuinn37Sjz/+eNnqnk9+T1Jp0KCBhg8friZNmnikXk7Kli3r9jgtLU0REREeu95ZbGys7rjjjiyn7DKuueUJ+f25MGzYMI0bN05eXl566aWXNHjwYC1btkyeuOTmZ599pgEDBujo0aNuy4OCgqzXlqTu3btr4sSJGjhwoPr376+EhARNnTrVIxdVL/RhKykpSa+++qrbxeKCgoI88mEXGhqq9u3bu73JS2cDoCcdPXpUJ0+e1DXXXCPp7IDl1157Lcsbny2jR4/WSy+9JKfT6ba8WbNmHqkvScHBwXr77bezLLc9RqFt27bq3r27Dhw4oMTERLfBsJ7Su3dvXX311frmm29Us2ZNde/eXdOmTcsyO9MWT7/BXnvttZo6dapatWqV5W8vQ3p6unbv3m2lfnb69++vxx57TGvXrlVkZKTbJBVP+Oabb9zeAzMG6Htajx49dN999ykuLk5btmzRzz//rFOnTunLL7/0SH0/Pz8NHDjQ9V4onQ3eP/zwg0fqS/n/uVCpUiW9+eabrsfvvvuupLPj6Wxbs2aN1qxZo9WrV6tRo0by8/PT+vXrPTZJIjg4WGPHjtXevXu1YcMGVa9e3SMhU/oXDJCfOnWqypUrp44dO7qWGWPUvXt3zZ4922rt8ePH67ffftNtt93mVnvJkiWaNWuW1dqZ/fXXX3rwwQdVuXJlORwO/fLLLzp+/Li+/PJLj1y1+YUXXtCrr76qFStWqEGDBipfvrzWr1+vmJgYPfzww9brS2cHSZ88eVK33367a5kxRnPnztWgQYOs1s4YDJsxMP+uu+5SxYoV5ePjmf91ypUrp969e6t48eJKTEzUgw8+6NFB0U8++aQGDBiQ7RusrXuiRkVFKTQ09LzrrFu3To0aNbJS/1wpKSm66qqr3CapXHfddfrrr79UvXp16/Xze4B+Zk6nU+vWrXP9PTRt2lROp9MtANly6NChbP/JyGm5Dfn9uXDs2DF99dVXSkhIkNPpdB0BXrlypZYvX2619tSpU9WnTx+dOXNG48aN03PPPSfp7MSFDRs2WK0tnZ0c0q1bN7czKg888ICmTJmS7SVBLqdCF7ZWrlx5wTdZ6ex/+1OnTrXal9atWyspKcntkgfp6emKiYnRoUOHrNY+16lTp/Ttt99q165dKleunNq3b68KFSp4pPaECRPUr18/GWP06quvKiIiQmlpaapXr57Hrq9Tr149/fbbb1mWOxwOpaenW62dnp6uw4cPKyUlxfXf7BdffGE95GXYtGmT63pKaWlpeuWVV7Ry5UoNHDjQI1PN8/sNNjupqal68cUXsz3aacO8efOyzHw1xuihhx7yyAds06ZNXbO/Mi6D8fvvv+uZZ57x6FEd6exRtT179rj+Howx+uabb/TOO+9Yr10QZgfn9+dCxj8YN954o+v9KC0tTT///LN27dpltfZzzz2nH374QfPmzdO6des0Y8YMOZ1ORUdH6/Dhw1ZrS1K3bt1UpUoV9erVS9WqVVNKSorrsh/vv/++3eLWR4V5WHp6uhk8eLD566+/zvuVebC4LevWrct2eXa37cgPK1eu9EidV155xVx99dVm69atZtGiRSY4ONgEBQV55BYJGT777LMsM/HS09Otz8YaOXKkKV68eL5ePf+3334z+/btM6NHjzb16tUz11xzjenRo4f56aefPFL/2WefNbVr1za///67mTlzpmnRooW5/fbbTZkyZTxSf8mSJaZhw4YmKCjIddXo0qVLm3LlynmkvjHG3HjjjebEiROuxwkJCaZ169bG4XB4pH5+D9DPkN+3yykIs4Pz+3OhXr162S73xN0dzpw5Y77//nuTkpJijDEmMjLS9O/f36xYscJ6bWOMGTp0aLbLR48ebb12oQtbxhjXLVEyHDt2zHzyySdm1KhRZu7cua4XOj8kJyebL774wnqdzL/A7777rmnevLnb12233eaxDztjzs5IzJh9tmHDBvP222+b33//3WP1c7Jhwwar269WrZqJjo52+510Op1m5syZVutmVqRIEePj42NatWplPvnkE3Py5EmP1TYm/99gH374YbN48WLz6quvmsWLF5uoqCjz1ltvmUWLFnmkvjFnP9CHDh1qkpKSzNy5c03p0qVN7969c/zgvdyGDBlikpKSXGHrn3/+Me3atTONGjXySP0M+X27nIIwOzg7nvpcMObsbbqymwm+fPlyj9Q/V0pKilm9erVHar3//vtZlh0/ftwjsyEL5QD5jNlXkrR161bdddddcjgcrsOGQ4cOVWRkpPWrp2fuR2aNGzfWAw884LHaderU0ZIlS9S4cWPXMqfT6bExQ9LZGYkZbr75Zt18883asmWLx+pnd2o5KSlJVapU0ddff22t7p133qkbbrjBbZnD4ch2hp4tjzzyiF5++WVVrlzZYzUz8/X1VZs2bVyPO3bsqLZt22r9+vUeqd+iRQvdfffdatasmT7//HP17dtXISEhatGihdq1a+eRPrRs2VKNGzfWo48+qlWrVunjjz9W+/bttXHjRo/Uz+8B+hny+3Y5BWl28Lk88bkgnb1q+qBBg7K8DocOHVJSUtJlrbVhw4YLDpdITEzUdddd55EJU0WKFNHDDz+sJk2aKDk5WX/88YfmzZunt956y3rtQjdm61z33HOPwsPD3d5UDx48qJEjR2a5hcfl9t577+nee+91PTbGaNmyZapSpYratm1rtXZmxhj98ccfboFHOjtmw9bU87ffflt33XWX6tWrp48++khRUVGu8RkZ46Q2bNig2NhYK/XP1bNnT7Vs2dJ1KQDz/1P/mzdvrt69e1uru3v3bk2ePFm1atVyLXM6nfruu+80d+5ca3Wzk3FrmD/++EMBAQHWZgDl5Q3WE7PQ+vfvr927d+uDDz5QZGSktm3bprS0NH377bc6duyYlZqbNm1yjU3LLCkpSWfOnFGpUqUknb1MRUJCgpU+ZOfcAfo5zda0Jb9vl5Pft8qR8v9z4bXXXlPjxo3d7g/sdDr11VdfXfa7OJw+fVr33Xef7r//fhlj9O233+rmm292u1XUrl27lJSU5JoVadvcuXM1bdo0JSQkKDAwUOHh4R65T2qhPLKVWWhoaJb/XsuXL++R//L79u2r4sWLuy3r06ePGjVq5NGw5XA49M8//+jRRx/V/v37Vb16dYWHh1s9srd69Wpdf/31qlevnq699lrt2LFDN910k+sNVpLbVHTb3njjjSyvebdu3dSlSxerYeuJJ57Qjh07VL16dbfbg9geiJrZmjVr1L17dwUHB2vJkiWqWrWqnn/+eT3++OOqW7fuZa9Xp04dFS9ePFdvsJ7w5ptv6vPPP7DBXnAAACAASURBVFeZMmX07LPP6oMPPtCyZcs0efJkazVr1aolHx8fde/e/bzrLVq0yFofMjNnh4yoXLlyrll36enpmjJlisLDwz3SB+nsDZF9fX3l4+Pj9vdw4sQJj9S//fbb1aBBA9fs4Mcee0xt2rTx2D1apfz/XEhKSlKxYsXcZmZLyvL4cigoN4WPjo7WkiVLVKpUKXXp0sUjRxCzsH6iMp+9/PLLWW7LsXLlShMWFma99sqVK7N8vffee6Zs2bLWa2c2Z84cc80115gHHnjADBo0yDz99NOmYcOG5quvvvJI/TNnzmR7hWZPjVfJyebNm821115rtcYtt9yS7WSMjRs3Wq17bh/eeust8/zzz7uWxcXFmaZNm1qrefDgQdf348aNy3addu3aWaufWdeuXT06PivDnj17ztuelpZmdZJK/fr1zccff2yMMWbw4MFZJmnkx90s8vt2ORm3qsnsn3/+MW+++aZH6huT/58LNWvWNNHR0VmW792713rtzLeryrBhwwZToUIFazXXrVtnihQp4vqdDwoK8sgdZM5V6I9s3Xnnnapdu7Zq166tpKQk7dy5UwcPHvTIdOeM6yllVrp0aU2bNs167czmzp2ruLg4t4uYGmP0wgsvqHPnztbr+/r6ZrkRclJSkkem+mbIbpyEw+HQiy++aLXuHXfcoZMnT2a5yW6JEiWs1s3s9ttv1/PPP+92t4CkpCRt377dWs3M1yzK7lTxxo0bPXbj3927d2d7BO+PP/5QcHCwtbqZr4qelpamxYsXKzEx0XUqOzExUePHj9cff/xhpf5LL73kutxDxhG2zEdOnE6n1fGK2WnTpo3+/vtvt6Oc0v+xd+ZxNafv/3+dQihL2UUia6iUIWvWhkJFM1LJGjWVpCF7qrGOsc9ECyKyE5EtKpElkdCCFlOpFO1pOef6/dG38+10Tvh9vt3v06eZ5+NxHo8593k/el2jzvu+3/d9Xa8LzHc5g4KCkJubi6tXr4rtqGdnZ2PPnj1YvXo10xiqkfa8sG7dOpw6dUqkm4ZAIMCpU6dw8OBBptqTJk2ClpaWxKbwrNi0aRP279+P2bNno7i4GOvWrcPmzZuZNb6vi0a/2Bo7diyCg4Nx4sQJpKWlYfz48bC0tOTEPfnu3bsYMWIEc51vMX78eDG3eB6PJ7aVXV9ERkbC3Nz8q9cUFxdDW1ubswTlP/74QyRPAgAUFRXFFkH1jUAgwJQpU8SS5GNjYznzmGrZsiXS0tKE7+Pj47Fw4ULOWrdI4wZbE0tLS7i6ukJPT09kcgkMDMTFixc5iWHevHlISkpCfn4+OnXqBKCqRcy3vif/F2rmIA0ePBgrV65E+/btRa5hXSRUG2m1yxkyZAjmzp2LlJQU5ObminwmLy/PSduqaqQ9L5w+fRqPHz+Gn5+fcIyIkJmZyXyxZWRkBA0NDXh6eiI+Ph7y8vLw9fX95nH7/wVFRUUsWbIEANCmTRscOnRIzPOusrKSecFYo19sAUCPHj2wdu1akbGYmBhoamoy1R0xYgSeP3+OCxcuID8/H+rq6pg7dy5atmzJVLc2aWlpSEpKEjpVp6enw9fXFy9evGCi98MPP2D8+PGYN28eiAjHjh3DpEmTxHJ2uGyX4uTkhC9fvuDBgwfC3wXrhRYAfPz4EaNHj4aCgoJIQjCX/++rVq3CmjVrcPHiRezZswc5OTnQ19dnmrNUk5o32Li4OCgoKDC/wdbk3r17SExMRHJysnBMIBAgPj6eE30AGDlyJE6cOIGoqCg0a9YMGhoayM3N5aQKCqhqkyOpD2r1wo8rWrduDScnJ5EHPeKgXY6ysjKuX7+OFy9eCHf7pIW05wV7e3uMHz9exFQVAGcPHkpKShg0aBCUlJSgpqYGIyMjpoUatTsTNGvWTMzQOyAggHk3k0ZXjRgbG/vVqobqirinT58yW2xU4+XlBRsbG/Tp0wcDBw5EWVkZ/v77b5w6dYqzBrQA8P79e0ybNg0ZGRkoLS1FaWkphg4disDAQGY7fDV7MR44cEBiUuS4ceMQGhrKRL82Dx8+xMyZM5GZmYm2bduivLwc+vr6OHr0KNM2DTUXuTVJTU1Fjx49mOlKOqohImRnZ0NRUVGkEolrUlNTUVpaKrbbx4rIyEgMHz5c7Cg5NDQU48aN4ySGDRs2wMjICNra2li1ahUcHBxQUVGB0aNHc9KTbuvWrWjVqhU+fPgAdXV1mJiYcP7QB0inXY6/vz8sLS2/ek1AQADmzJnDRL82DWVeqM3t27cxadIkphqSrJiKi4uZWjEpKSlBS0tL+LBLtarzKyoqEBsbi7y8PCb61TS6xVZBQQFGjRqFWbNmAfjfxVU11bYD169fx+PHj5nG0q1bN2zcuFG4hVkd37p165jbTtSGz+fj0aNHSEtLg6qqKmc94QBg6dKl2Lt3r4jVwJUrV2BraytyvMWSwYMHQ0dHB1u3bhUuMCMiInDhwgXOSo5rEhgYKNKvs75ZunQpdu/eLZUJtTY//vgjrKysYG5ujrNnz8LS0hIDBw6EsbExXF1dOYkhNDQUWVlZmD17NmJiYpCens7ZETYAnD9/Hg4ODrhx4wbk5OQwfvx4fPjwASNHjkRERARncQDAmzdv4Onpiby8PCxatIjThvD0P1WRNeHz+fD29mZWFdm9e3eMHz++zmOi8vJyhIaGcnYvkva8IKkBfGlpKTQ0NHDz5k2m2tKwYlJRUYGenl6d1e+VlZW4f/++yM43CxrdMWLr1q1x7NgxsYTs2syePZt5LE2aNIG1tbXIWOvWrYUeOyzx8/PDvHnzhO9lZWVFGp9yybx586ChoYF+/foJc3ZevnzJWV86oOroNCoqSmTrfPTo0QgJCal3rRkzZmDRokUwMjKCu7u7WA9OgUCAjx8/ory8vN61qzl16hRyc3PFEvErKytx/vx5fPnyBfPnz8fhw4eZxVDNpEmTYGFhgYyMDCxduhSbN2/GypUr4enpyVwbqNpV2rJlC6ZOnYrZs2dDU1MTDx8+FPbs5IJZs2YJHwAB4O3bt3j9+jUGDRrEiX5mZiYUFRVx4cIFHDt2DHfv3sWkSZM4KVIZMmQInJycYGVlhdWrV0s8OuXxeMwWW/n5+UhOTv7qYqugoICJtiSkOS8AVY2XDQwMRDwH79y5Aw0NDeba0rBi8vb2FjFVlgTrRSbQCBdbAMQWWo8fPxariGOxZVlcXCySfOns7Iz9+/fD2NhYOMbn8yU2RK5vrK2tERYWxvmTqyR0dXURFRUFf39/xMXFoXfv3vjzzz+Z+LrUhaOjI6Kjo8USU1kk5Y4bNw6qqqoAqprOJiUliRxXCQQCBAcH17tuTXbv3o2FCxeKjL1//x7m5ubg8Xg4fPgw5s+fzzSGalq0aIG8vDxYWVmhX79+QrNPrsw879+/jw8fPuDIkSPCMRMTE2hra3O22BIIBDh27BgKCgqwbNkyJCYm4vnz59DR0eFEf8yYMcKjuoULF8LX11fsmJkV0q6K3L179ze99I4ePcpMvyHNC0BVDme7du1ExvT09DBx4kSxxPH6pqCgQMRrEQDCw8Px4MEDZprfWmgB4KajB7dOE9ygpaVFQ4YMIVtbW/r8+TNFRkaKecsEBwfXu+7jx48letnUftXVDLM++euvvyg1NZW2b99O06ZNI3d3d0pJSWGuK4kePXrQsWPHONW8d++esNFt9atly5Yi71VUVOinn35iHoskv6Xk5GTmujU5f/48KSoq0oABA+jly5ecal+8eJG0tLTI2NiYsrKyKC0tjdauXUtqamqc6K9bt46IRPvhBQQEcNqI2trampSUlGjWrFnCsXPnzgljY82wYcMoJCREzHOQC/Ly8igvL49KS0uJiOjjx49i12RmZjLTr92A/j+95j+lIc0LRFX3o9qvixcvMvccJKryGBswYACZmprS1KlTqXfv3tSqVSt68OABc21p0+hytoAqT6XNmzcLPZQePXqEY8eOYejQoeDxeCgsLERISAguXbpU79r79++Hg4NDvf/c/yvV/wYZGRkwNjaGqakpM+uH2lhbW8Pd3V0sGT8iIgKjR49mollRUQFra+tv7t5oa2vXe4K8oqIipk+fjmXLlkm98qmsrAxOTk44ePAgLCwscPDgQc5+7w2Fw4cPIzMzE8nJyfjpp59w9+5d7Nu3D05OTvjtt984icHQ0BAXL17E7t274eLiAqAqV2Xw4MHIzs5mrp+ZmSlWgcUVMjIysLe3x9KlSzm3mmgoNKR5QZLnoJKSEn777TfY2Ngw109NTRVaMfXs2RNz586V2t8mp0h7tccCDQ0NkfdJSUlUVFQkMjZ//nwuQxLh2bNnUtO+fPkydejQgeTl5cnR0ZETTScnJ9LS0qL58+cLX/PmzaN+/fox1a39O5dEWlpavevq6OjU+8/8T3j9+jVpaGhQixYtyNvbW2pxGBsb06NHj6SmT0T08OFDWrp0KU2dOpUsLS3pzJkznOpL2l07cOAAKSsrc6JfVFREGzdupDVr1hAR0fPnz2nbtm1UXl7OXLsu1/iasNxZ+m+Bq3nhwoULnOhUY2xsTDY2NvTkyRNOdf9/yM/PZ67RKHO2aj89Saq+qKvz+v8VSQ2Yq5FGA2agKkH0yJEj8PT0xJs3b6ChoQE7O7tvlkPXFzweD3p6elBUVBTxmnr79i1T3ZiYGPTv3x9KSkoICwsT60fI5/Nx7dq1eveX+R5X8jNnzjDtz+Xj44Ply5dDWVkZDx8+lJj8WruIghUmJiZIT0/H6tWr0a5dO8yZM4d5L7ro6Ghoa2sL3w8fPhzDhw//6jUsGTp0KBwcHPDhwwccOnQIoaGhOHv2LPbs2cOJvqWlJd6+fSv0FtTU1ERubi7s7e2Z+63VdNKvi9OnT8PKyoppHNKkIc0LJiYmSElJwfHjx5GRkYFevXph/vz5YsbX9cXz58/x8uXLBrGjzufzERYWhoyMDAgEAgBVBQLXr19HQEAAU+1GudjKysr65jXv379not1QGjAfPXoUAwcOhJeXFwICAlBeXg4TExP4+PhwmpgOAMuWLYOKiopIUiSfz2fu6WJpaQlnZ2fY2dkhPj4ezs7OIjcUPp//XX8r/788fvxYLDm9JhUVFQgPD2e62FqyZAl4PB4GDx6M3bt3i31eUFCAkJAQThZb1ZOoiYkJcnJysHbtWiQlJcHa2ppZVbCTkxPmzZv31Qq048ePIywsjIl+bYyNjaGtrY2AgADExMSgd+/eiIyMxA8//MCJfrNmzRAbGytibNq/f3+cOXOG+WIrJCQEEyZMELN8AKoWGtU+R1wvtnbu3Ilff/2VE62GMi8AVQ7206ZNw6BBg6CqqoqMjAwcOnQIR44cYTI3/PDDD99caLFMKamJoaEhXr58id69ewv/3SsrK/Hq1Svm2o1ysdW+fXt4eXmJ+JjU5MCBA8yerGvmgRkaGkJVVRVaWloi17D29wIgnOw7deoEZ2dn2NjYcNKiSBI9evTAy5cv8fnzZ5G+cB4eHnjy5Akz3VevXqFFixYAqsqdVVRURKqggCr/o/qmsLAQycnJYlU31ZSXl+Pz58/1rlsTa2vrr06i+fn5nE004eHh6N69O06dOoWAgABkZWXBzMwMffr0YaZ579493Lt3j9nP/09ITk7G58+f0bRpU3Tr1o1TA0s1NTWxMU9PTygpKTHXlpeXR48ePSQutoCqhw8uOypU4+bmxtl3oKHMC0BVdeajR49EbEfKysrg4uLCZLGVnp6OY8eO1fl5RUUFAgICcPv27XrXrk1ycjKSkpLETJ1ZzkNCmB9USoFXr16RgoICzZ8/n65du0YJCQkUGxtLFy5cIAMDA5KXl+eky7w0qvCq6dq1K/n5+XGSk/EtHBwcqHPnztShQwdhJaCCggJZWFhwFoOZmRldvXqVEy1zc/NvXnP06FGmMXxPLtrff//NNIZqZGVlqXnz5qSkpES7du2iyspK5pqbNm0iPp8vfG9mZibyeWlpKa1evZp5HNW4ubkRj8cjTU1NMjU1pSlTplDPnj3p4cOHnOiHh4eTubk5TZgwgVavXk26urokJydHZ8+eZa49Z86cb15z7tw55nHURkFBgXNNIunOC0REe/bskTi+efNmJnrfU4nJ4/GYaNdm69at9P79e7Hxp0+fMtdulIstoqqbi4qKitgvtEOHDnTz5k1OYli8eDFlZGSIjd+7d4+59u3bt5lrfC9btmwhIqLQ0FBKSkoioirrg99//52zGHR1dSV+yVgsukeNGvXNa2ouBBo7S5cupfz8fCooKKA///yTVqxYQTdu3GCqmZOTI/K+9mKLiCg7O5tpDDVRUlISS0z+9OkTpw8chYWFFBAQQNu3bycfHx96//49VVRUMNfV1tZmrvGf0KlTJ6noSnNeICJas2YNFRQUCN+XlZWRn58fTZ8+nYmepaXlVz8vLy+nTZs2MdGujbm5OfXq1YvGjRsn8uKiUKVRHiMCVSZ+iYmJCAkJwatXr8Dn89GvXz9MmTJFeLTEmlatWsHAwEBku5iI8PDhQ+ZNcCdOnMj05///ICMjg5ycHOjp6cHFxQVubm5QUlLCgQMHONvGt7S0hKurK/T09IRHewKBAIGBgfWeIP/gwQMsWrQINjY2debksCrQaIjs3bsXcnJyqKioQJcuXRASEgIDAwPY2dlh7969TDRrmzZKglVCsCQGDBgAExMTkTFFRUWRYoqUlBShGS4LFBQUYGZmJjLGhSVBbm4uFi5cCFtbW85y1L4HLnpSSkKa8wIAzJkzB9ra2mjTpg1KSkrw/v17tGvXjlkz8JqGrpJo2rQpbG1tmWjXpnPnzli1apVIJxEuTKaBRpqzVY2cnBwMDAw47YFWE2lV4TU0WrdujU6dOuHp06eYOXMmVFVVUVRUxLQRc23u3buHxMREkf5XAoGAyc2tusrlX6qwtrZGs2bNcOHCBSgpKWHu3LnYuXOnxCrh+uJ7ek+eP39epIUOS8zNzeHh4QE9PT3hWFFREd69e4fw8HAIBAKcPXsWf/75Z73qxsfH49atW2jevDl+/vlntGnTRvhZUFAQ1q5dy3yxJY18rIaMtOeFwYMH4+nTpwgKChL2yp0xY4ZI79r65M6dOzh+/DimT5+Otm3bSryGVRPy2qxfvx6Kiorg8/nIyclBp06dAACmpqbMtRulqak0qW5HICcnh6ysLLEqPKCqESzL5OCGSGlpqXBHMS0tDY8ePcLYsWM52114+PAhhg0bJrajFBoaKtJKpzHCVaVPXbRu3Rrm5uaYO3cuZ62jVFRUMH78eMjKyoKIEBYWJvJ7Lisrw927d5GRkcFJPJMmTcKLFy++WpX14cMHfPnypd40Hz9+jDFjxqCiogJAVaHK8+fP0aZNG7i7u8PNzQ329vbMdhf/5X+R9rxw8eJFsZ1VrggNDQWPx4OysjJ69+4tlRiqKS0thaOjI/z8/FBRUYGWLVvC3t4eHh4eaNq0KVPtfxdb9cy/bsnfR0lJCYKCgpjaHwwZMgSampqwt7eXupO7NBk1ahQGDhyI0aNHw8TERKw5NWsSEhLQr18/TjVbtWoFLS0tofUD1aoMLSsrQ2xsLAoLCzmJJzAwEAYGBl+9oV++fBkzZsyoN80pU6bA2NgY5ubm+PTpE5ydnaGjo4OoqChcv34dBw8ebNTeVg0Jac8LKioqGDdunEQrlNatW0NLSwsWFhbMFxzSxtbWFrm5uViwYAF69OghfOjKzMzEjh07mGr/YxdbBQUF9d6mBajKFftWyXlZWZnImTEL1NTUUFBQAC0tLdja2mLmzJlM9b5GXflJw4cPR2RkJDPdgQMHIjY29h+VHyWJz58/o23btnjw4AGCgoJQUlKCUaNGYfr06ZzkLwoEAvj5+aGwsBDLli1DTEwMoqKivtkc+P/CsWPHvrmQOHz48Ff90Fjx8eNHpKenQ11dXawEvT6ZM2eOiFFjXl4elJWV0a5dO1y8eJGzJtg1qevel5SUhF69enEeT0REBIqKijBlyhSmOtKeF1q3bg1NTc06fef4fD769OkDX19fJvoNBUdHR4k7uTt27MCqVavYijNPwZcylZWVFBISQsePHyc/Pz/y8/Ojo0ePSqxOqg++p+zfz8+PiXZN4uLiKCEhgZNqo2+xa9cuSk5OFr6SkpLIy8uLrl27xlR39uzZ37yGdQwpKSmUkpJCAoGAvnz5Qh4eHuTi4kJZWVlMdSVRUVFBZ86cobFjx1LLli1p2rRpZGdnx7yNhrSbMEuL6dOn06hRo2jdunXC3/eBAwdITk6OeDwede/enWJiYpjpL1myRGxs1qxZIlWYXLdukdQmSSAQfNd9sz7Q0tIif39/EggEtGfPHmrevDkZGxvT8uXLmepKe144fPjwVz9PTEyk8ePHM9NvKHh6eoqN8fl8WrBgAXPtRr+zNWXKlDodYz99+lTvep07d4a6uvo33ZLz8vLqXft78ff3R1FREebPn88sKbImxcXFEnNVhg0bxtTIT1NT86sJ0BUVFQgKCsKzZ8+YxTB48GAcPHgQo0aNwoIFC3D37l04OTkhPj4enp6ezHRrsmPHDpSWlsLLywtNmzaFvb09Fi9ejLZt26KoqAjLly9Hr169sHbtWib60m7CLC2aNWuG69evY8KECQCAW7duYcqUKdDX18fWrVuRkpICLy8vXLt2jYl+ly5dMGXKFOF9j4jw9OlT4ZF6ZWUl7t+/L9bGiiUDBw7Eo0ePoKCgAADIyMjA/Pnzcfv2bU4KSzw9PWFra4uEhARoaWnh0KFDsLKygq+vL9OdVmnPCwKB4Ks7/IaGhigsLER4eDgT/W8RHBwsZjjNgq1bt6K0tBTDhw9HSUkJEhMT4efnBysrK6xfv56pdqOuRgS4d4xtiG7J3bt3x7Zt22Bubo41a9bA29sbVlZWcHJy4mTCf/r0qdhYdHQ083+Hd+/e4ciRI3V+Xl5ezrz8e/Xq1Rg1ahSCg4Nx/PhxYYuWo0ePMtWtHcPIkSOxd+9emJiYiLQFUVBQgKamJtavX89ssTVkyBCx79+5c+eYHqE1BCZPnixcaH358gU2Njbo168fLly4gBYtWkBLSwshISHM9EtKSvD27VuRoyMlJSVhRW5ZWRnni939+/dj69atWLduHa5evQpbW1sYGxvj0aNHnOjn5+fj2bNnWLRoESZOnCg8ao6Ojma62JL2vPCtVIrLly9LJd0iJycH3t7e2Llz5zctIuqDVatW4Y8//sCKFSuElZiOjo6ws7Njrt3ojxG5doxtiG7JR44cISKihw8fkqysLAUHB4uMs0ZOTk7oHF/90tHRocDAQKa632MYeeDAAaYxuLi40K5du6hdu3a0YcMGIqrqMD9p0iSmujX51u85LCyMdu3axUz/4sWLZG9vT7NmzaKDBw+SmZkZycrK0v79+5lpNgQMDQ2F/21jY0M8Ho9CQ0NFrpk5cyYz/RMnTnzzmuPHjzPTr4uioiKaPXs2de3alYKCgoiIKCoqihPtBw8eCI8Ni4uLKS0tjdauXUvjxo1jqtsQ5wVpcv/+fbKwsCA5OTlq1qwZtWzZkhPdt2/fio1lZWXR69evmWs3+mNECwsLPHz4UKzz/Js3b5CWllbvejo6OhJ3cqSJq6srtLS0sGLFCkycOBE+Pj7g8/mwsLDAqVOnmOtHRkZCRkYGTZs2hba2NnO9aiZNmvTNfltFRUXCIw0W5OTkwN/fHz179oSRkRHS09MREBCA4uJiuLq6MtP9HmJiYqCpqcnkZ1+5cgXTp08Xvv/7779x8uRJpKamol27dpgxYwZnBpeSzEI9PT2hr68vsWdgfWFra4sXL16gsrIST548wdKlS0V2ksPCwjBp0iShNUNjJDo6Gs7OzmLjxcXFKC8vh6KiIgAgMTER6enpzOOpqKiQSsVdQ5wXuKa4uBj+/v7w9PTEixcvoKioiE2bNmHu3Lm4f/8+DA0NmcewZcsWsR18gUCAyZMnM91lBv4B1YjOzs7o27evRMfYs2fP1rueqqoqJkyY0KDckhMTE/HXX3+hZ8+esLe3R2ZmJnx8fJCSkvLVY7b/C0OGDAGPx4Ouri62bNmC+Ph4jBw5EjweT1iGf/XqVaZVQE2aNIGrqyssLCykUulUk8+fP0NRURGJiYno3r070yrA2NhY7Nq165vXPX36FC9evGASQ9euXWFpaVmnrxSPx4O8vLzEibi+mTVrFk6dOiUyySYkJGDOnDmIjo5mpsvn83H48GE8e/YMOjo6WLhwodDA0t3dHdevX0e3bt1w7tw5ZjFIm9LSUsyYMQMWFhYAILExOxHh6tWrTO7HtRk+fDicnZ1hbGzM6TF2Q5oXcnJy0L59e5Gx7Oxs8Pl8dOnSpd71Xr16BU9PTxw/fhwyMjKwsLCAtbU19uzZw2z+qY2npyf++OMPfPr0ScTYF6i6N/fo0QMxMTFMY2j0i63qSa62Yywr64f/JjIzM9G5c2cmP1tGRgabN2/GmjVrAACPHj3CsWPHMHToUPB4PBQWFiIkJASXLl1iog9U7WjweDy0bt1a+ATNNffv34eFhQX69u2LmzdvorS0FCtXrsTSpUsxePBgJpoFBQUYNWqUSHFA7UmOz+fj+vXrzAoUfvrpJ7i6uop5el27dg3Ozs7o2bMnzp49C3V1dSb6NWnbti3Gjh2LOXPmYM6cOQCqikTs7OyQn5/PXP+fzvv374UnCwcPHsTIkSOhoaEhcs3ff/+N7t27M48lPDwcrVq1wuXLl1FeXg4DAwPOjHYbCpJ2dwBg5syZuHDhQr3rbdy4Eb6+vhg+fDj8/PyE94QFCxZwttgCgBs3buDq1atiNkjy8vLQ0tJiv+PJ/KBSypSUlJC1tTU1a9aMeDweycvLk4uLC5WXl0s7NM7Iy8sjX19f8vDwoE2bNpGbmxtt2rSJaamvhoaGyPukpCQqKioSGZs/fz4z/YbC0KFD6fffjXE1BAAAIABJREFUf6dff/1VOJaUlEQjRoxgqhsdHf3Na169esVMPz4+XuR9eXk5rVixgmRkZMjKyoqKi4uZaRNV2VxER0dTSUmJsPH8kydPyN7envbu3UsKCgoiv5N/4YZu3brRo0ePxMY/fvzIeSzFxcW0aNEiUlNToz/++INzfa7x9PSkcePGUc+ePcUaMQ8aNIhUVFSYaVdWVtKlS5fI2tqaXF1dKSkpSSr3/8jISInjxcXF9OzZM6ZWSY2+GnHFihXIy8vDpUuXRBxj161bx9wxtqEwefJkAIC6urqI/UVqaiozzdouyZL64P0TzEbHjBmDX3/9Fdu3bxeOFRcXIzY2lqnukCFDvnlNTk4OM/2ajvHv3r2DmZkZXr9+DW9vb06MRB0cHCAvL4/Xr18Lj+nU1NRQWFiI5cuXQ1NTE1u3bmUeR0Nh6dKlcHd3F+7sS4u9e/fi1atX6NSpk0hD+CNHjsDNzY25vr+/P5SVlXHq1CmcP38eKioqsLOzg7m5OXNtaWNjYwNZWVncunULhoaGIpWR8vLyIn076xtZWVkYGRnByMgIf//9N44cOYK4uDicOXMGRkZGuHv3LnNjWaCqMltHRweysrKYOXMmdHV1UV5eDm1tbWzfvh2PHz+GmZkZk1OvRr/YatasGc6cOSMyNmTIkH/MQguoKvGWdB795s0bZppZWVnfvOb9+/fM9BsKLVu2FCnEiI+Px8KFC6Grq8tU18HBAaamptDT08Pu3bvFjgcEAgESExPx8eNHpnGcPHkStra26Nq1Kx49eoRBgwYx1aumU6dO2LRpE+Lj4/Hbb7+hSZMm+PPPPyErK4sjR46guLgYN2/elFqTeq7p0aMH/vzzT2RlZUFHRwempqZQUlLiPI49e/YgIiJCbJzH43Gy2LKyskLXrl2hoKCA9evXY/ny5cw1GxLW1tawsrISyWH+8OEDk1ytuujevTs2btyIdevWITg4GGZmZrh9+zYnrbPCw8NRUlKCsWPH4siRIygpKUHXrl2RmJiI6dOno6ioCFu3bmXzIMZsz6yBIE3H2MrKStq8eTP17NmT5OTkSF1dXWI8rPH19ZXoVH3nzh1mmj///DMdOnSozs/3798v9WPEzMxM8vf3Z6qRn59Pv/zyC3Xp0oU6d+5MTZo0IQMDA/r777+Z6i5btkxoM3Dz5k2aMmUKbdq0iVxdXcnV1ZU2bNhAY8eOZaZfXFxM8+fPJx6PR+bm5mJHyESSy7DrC1NTU/L09CRra2tq2rQpderUiTZv3kx5eXlEVHUPMDAwYKb/NR4+fCgV3WqeP39Oc+fOpalTp9LRo0epsLCQM+2TJ09Sbm6uyJhAIGBuwVKNh4cHCQQC4vP5FBQURCtWrCAvLy8qLS3lRL82M2bM4FwzLi6Oxo4dK7Qmyc7OJnt7e4kWSVyxZcsWTnQWLVok8t7Hx4diY2NJTk5OOMbKBqTRJ8hL0zF2/fr1uHXrFubPny9yhNmhQwds2LCBqXZNJk6ciOfPn4ttjWZnZ6O4uJiJ5uvXrzF8+HCYmpri559/hpqaGsrLy/HmzRv4+PggLCwM0dHR6Nu3LxP9+/fvY8yYMd+8bsSIEbh//z6TGGpCRMjOzoaioiKaNWuGkpIStGzZkrlutXZCQgL69+8vMv769WtmCer9+/fHmzdv4OLigqVLl4p9XlBQAFdXVyYJuQAQFxcHV1dXNGnSBOPGjUNERAT8/PxEjtF79eolld3VVq1acdYAu5qPHz+iQ4cOuHbtGv7880/cuXMHJiYmmDp1Kh4/fgw5OTls2LBBrFKLBQUFBQgMDERGRgZ69eoFIyMjzioDq793mZmZCAgIwIkTJxAfHw97e3ts27aNkxhqIo2/hREjRgi7COzfvx9A1b3AyckJN27c4DQWrtm4cSNcXFzA5/Nx8eJFBAYGYuPGjTAyMkJqaioEAgGUlZXx4cOHetdu9MeI0nSMzczMFHNGNjEx4TxXRE9PD6tWrRKzvzh//jwzTXV1dVy7dg2Wlpbw8/MT+ax9+/a4ePEis4UWAIwcORIuLi6wsbEBEeHAgQMwMTGBsrKy8Jp3797VezVeSUnJV3Ohqh3rT548idWrV9erdl3weDyxhdanT5/g4eEh0qi4PiksLMTGjRsBQKJbfl5eHrMuDgAwYMAAkfSB9u3bY8qUKbC2tgaPx4Ovr69YpWRjZvbs2UhNTUVhYSGWLFkCHx8f4dHR3Llz4e3tDRMTE9y5c4dpHDExMdDX1wePxxM+gK5duxaXLl0Sy/NkgbGxMQQCAcLDwzFmzBg4ODhg1qxZTL32Gho6OjrYv3+/SB6pnJwcHjx4wERv165dyMrKQvPmzWFnZ4eOHTvi0aNHsLGxQVJSEn788UccPHiQk2NtfX199OvXDxkZGejXrx/OnDkDNzc3DBgwAH/99Reys7PFPDnrDSb7ZQ0IaTrG1nWMZm9vz1y7JrW3yDMyMoiIOKnI/PLlC129epV27NhBW7dupQsXLlBJSQlzXaKqY9xq9u3bJ/GaH374oV41nz17Rjwe75svGRmZetX9GsePHyclJSWxGHr16sVM83saHHPtmH3nzh0aMWIEtWzZktTV1Sk8PJxT/WoUFBQ41+zVqxd5e3vX+d1zd3endu3aMY/D0NCQrl69KjKWmZnJ2T2xR48etHXrVkpNTeVE71uYmppyrrl69WoqLi6mbdu2ERFRbm4uGRgY0LBhw5jo8Xg8cnNzIz6fT0RVc3Lr1q2pR48etGvXLnJ0dPyubh/1hUAgoMzMTGE8fD6fBAIBRUREkImJCT1+/JiJbqNfbG3evFlsjM/n04QJE5hrb9iwgXx9fenly5f0+PFj8vf3p/Hjx5OjoyNz7Zo0xDN6rlm8eDGlpaUJ31dWVtK+fftIVVW13rXc3Ny++jmfz2faHqc2NjY2FBcXR97e3hQTE0PJycl05swZunz5Mmcx/Mv/8j22HPVNXflx1RNOQUEBJScnM49j586dEse3bt3KXJvofx80/8mkpaXRnDlzSFVVlXR1dUlBQYEGDRpEL1++ZKI3fPhwkfd6enqkqKgo8ve2ePFiJtrfi6Sc5vqm0S62/vrrL1JTUyNFRUWxvnxt2rQR84FiQUlJCdna2lKLFi2Ix+MJvX3KysqYa9dEV1eX7O3tRZ4eX716Rfr6+pzGIU3i4uJo0KBBNHDgQBo6dCgpKSlR06ZN6eTJk/Wu9bXfb/XNvuauG2u8vLyIqCqumpOdjo4OZzH8S8OEq/6o1WzcuJEEAoHIWFhYGE2fPp0T/aKiItq4cSOtWbOGiKqKBbZt2/aP8l2sJjMzkx4+fMi0UIWIaPbs2cL/9vLyIh6PJ7wnVcNFwRpRldfe3LlzacKECSI+Y126dGGu3agT5KXtGPvp0ycoKSlBIBAgJycHHTp0kNiugjX29vY4cOAAtm/fDhcXFwBV+UpaWlqcJ2dKEz6fjxs3biAuLg7y8vLQ19dn3sYnPj4eS5cuRatWrRAUFISPHz/C3d0dq1at4sQxG6hqWXXjxg2cPXsWjx8/xpEjRyAQCBAXF8fc+uFfpMODBw8wevTob17H4/HA5/M5iKiK8PBw2NjYYODAgSguLsabN2+QlZWFGzduYMSIEcz1TUxM8PbtW2hqasLf3x8AcOfOHZw+fRqHDh1irt8QKC4uxo4dO1BRUYEtW7YgJiYG169fx4oVK5jMiYaGhhgyZAgqKiqwZ88e/PDDD7h3755wLszMzIS6ujo+ffpU79q16datG8zMzDBw4EChPp/PR2BgIC5fvsxWnPlyroHx5csXiWXoLJgzZw5dvnyZrl69Svn5+cJxCwsL+u2338jf31+4jc8Srs/o/5uIiIhg+vMbwq5ieXk5Xb9+XbjjdunSJbK3txdaQ/xL40MgENAvv/xCycnJdb7evXtHq1at4jy2lJQU2rx5M9na2tKOHTvow4cPnGn//PPPRETCeyERUXp6OrVt25azGKSNsbExDRo0SCRPKiQkhJYsWcJELz09nczNzUldXZ0sLS0pJydH+FlgYCCpqqpyki9IRHV2TakZEysa/WJrwYIF5O/vTwKBgO7evUutWrWi9u3bc+J3xePxSE5OjnR0dGjMmDH05s0bevfuHfF4PPry5QulpKTQwYMHmcfB9Rl9Q+Dp06diLSkkvVhvH9vZ2RGR6M397du3nCZJx8bG0rlz5+jChQsUFxfHmW5Dh4s8ja9RUVFBsbGxzH5+tafY1+DCYys4OJi5xvdSfXxY8/u4fv16psUitUlJSaGUlBQSCAT05csX8vDwIBcXF8rKyuJEv6EsOPl8PkVHR9Pnz58507x06RL5+/tTamqq8JWSkkI7duxgrt3orR+6dOkCCwsL5Ofnw8LCAosXL8auXbuwc+dO5tpjx47FxYsXhU2QfXx8oKuriyZNmkBOTg49evTAxYsXJfoQ1SfKyso4efIkMjMzkZqainbt2qF3795MNaWNuro6iAjz58+v8xrW9hdAlY9OSUmJ8P2nT5+wbNkyThowJyQkwMLCAtHR0SLjw4cPx7Fjx9CnTx/mMTQEoqKisG/fPqSnp0MgEAjHExISkJGRwUTzxYsX2L17t/A9j8cTaY8C/G+aAatmvDW9q7KyssQ89fh8Po4fPw53d3cm+tXY29vjypUrGDBgAFOd72Hq1KmwsLBAZmYm8vLyEBoaimfPngmPFLlg2rRpOHjwIHr06AEbGxvcvXsXTk5OcHV1haenJ3N9NTU1sTFPT09m1gvHjx/H3LlzxcZlZGS+q61YfbJhwwa8fPlSbJzH42HlypVMtRv9Yqt6UWFjY4NWrVphy5YtAMBJnsKMGTOEC62kpCQ8f/4curq6wjEASExMZB6Ho6Mj3Nzc0LlzZ3Tu3BlfvnzB6dOncfToUQQHBzPXlwbNmzeHj4/PVxeVfD4fw4YNYxqHvb09Fi9ejMjISFy6dAkvX76EqqoqTp06xVQ3NzcXEyZMgKqqKk6ePInBgwdDRkYGb9++hb+/PyZPnoyYmBhOTCyljbGxMczMzDB+/HixPA1W9OzZE69fv4aBgQGICPfu3YOamprQ542IUFlZiebNmzOLQV1dHb/++ivs7Oxw6NAhbNq0SewaHo/HfLE1YsQI7NmzB126dMGaNWtE/P6qKSws5MT3bMyYMRgyZAiCgoKQmpqKxYsXQ19fn7P8SaCqP9+oUaMQHByM48ePIzIyEj/88INEPzoWcL3gXLZsGS5fviziZcbj8dC0aVN0794dZmZmnD38u7i4wNTUVMxz8uTJk+zFme+dSZlDhw6RqqoqaWlpUUJCAqWlpdHatWtJXl6eubanpycNGzaMtLS0SEFBgby9vWnhwoU0ePBgevLkCd2+fZvU1NSYx9GiRQvq0KED+fj4iIy7uLgw125I5Ofn0/v374Xbx8+fP6dJkyZxov3hwwd6+PAhvXnzhhO9devWkbW1tVjlVzWbN2/mrEWGtJFWnsa7d++E/713716J17D0WXrw4IGwNc7bt2/pjz/+EMvZ+pZNSX2QmZlJRESPHj0iU1NTCgwMFLvm8OHDzPSPHj3K7Gf/J7i4uNCuXbuoXbt2tGHDBiKqujdxdS/Kzs6m/Px8CggIoO3bt5OPjw/T9mH29vYSj6v5fD69ffuWrKys6O7du8z0v4fExETmGo26GrEhEBcXhxcvXmDo0KFQU1NDamoqZGRkcOHCBbi5uWHPnj2wsrJiGsOOHTvQqlUrbNiwAb1798aBAwcwdOhQ/PHHH3B2dmaq3VDYvn071q1bJ3KMBACjRo3CvXv3mOkuXboU9vb2kJWVRf/+/SEjIwOgqpWTgoIC1NXVMWPGjHrX/fHHH3H58mWJuwhA1dPc7Nmzcfbs2XrXbmgEBgaiqKhIpH0TEeHMmTPMjw6qWblyJX7//XeRsZSUFIwYMYJJaxBJFBcXQ15eXviez+fj1atX0NDQ4EQfqPq7Mzc3x9u3b4XtwyoqKhATE4OCggImmgoKCpg6dapEl/jqnc5OnTpx1tkjJycH/v7+6NmzJ4yMjJCeno6AgAAUFxfD1dWVuX7Hjh2xe/duWFhYMNcCgPT0dJHOHbUpKyuDhYUFzp07x0T/9OnT0NXVFabtPHv2TORzPp+P0NBQ5m3bGv0xIlDVGsXHxwcZGRlQU1ODg4MDpkyZwon2gAEDRHIVunXrhoiICDg6OsLR0ZGTGGRkZGBra4vZs2djw4YNGDVqFObPn4927dpxot8Q+PTpE4qKihAaGoohQ4agU6dOePLkCeLj45nqent7w9vbG0pKSujbty8uXryIsrIybNmyBYWFhUhJScGZM2fw888/16uuiopKnQstoOpv4ms3wMZEXXkaADhbbPXp0wdTpkzB5MmT0aJFC8THx+PkyZNMFtqSqKysxJ07d5CXlyfMHcvLy8OBAweYpzIUFBSgdevWeP/+PZYvX45Lly5BX18fnTt3BgCUl5fj3bt3zPStrKywY8cOscWWp6cnnJ2dMWLECE5bqLVv3x7Lly/H58+fAVQtgu3s7NCiRQtO9O3t7TFy5Eix8eDgYEydOrXe9b51n5GTkxN7CK5PduzYAUdHR1hZWaG4uBh+fn4ilj98Ph9v375lpi+E+d6ZlNm7dy91796dVq1aRX/++Sft2rWLZsyYQX/99Rdz7c+fP9O+ffvI3d2dNm3aRG5ubuTk5MSJgVpNJk+eLGJcFxMTQ+PGjSMej8dpHNLkwIEDRFRVEu/q6kpEVdVgAwYMYKqroaFBr169IqKqtkleXl4UGxtLTZo0EV5T7exfn9ja2n7zGgcHh3rXbYj4+/vTly9fRMb4fD75+/tzGkdERAT99NNPNHjwYNLV1SUPDw+xVlqsMDc3J11dXRowYICwEldFRYVWr17NXHvDhg3k7u5O8vLypKqqKtauh4jIz8+PmX7tI7LPnz/TrFmzSFZWljZu3MiJ/U5NIiIiqEePHjR58mQiqjK/trOzoxcvXnCib2FhQSoqKqSnpyf8W9DT06P27dsz0fseqyU9PT0m2rUpLi6me/fuiY3fvn2buXaj39l69OgR3r59K1KZU135wZrFixejadOmwu72RITXr18LjUW5wsvLS2SXQ0NDA3fv3sWFCxc4jUOafPz4EfLy8oiMjMSwYcPQr18/VFRUMC+UWLhwobDy8MuXL0hKSsLIkSOFRygAmDxVnTt3DqWlpXWa6BIRbt++jX379tW7dkND0nEJEXFq6DpnzhzMnTtXpDk2l4wcORInTpxAVFQUmjVrBg0NDeTm5oodbbLgt99+g4yMDBwdHeHh4YGWLVuKXSOpWq2+6Natm/C/Hzx4AHNzc5SWluL69euYNGkSM926WL58Oezt7ZGVlQUAaNGiBZydnWFhYcGsGXRNevfujaFDh6Jt27bCMSJiZup5+PBhODg4SPyMiLB//36mhSI1admypUSz3yZN2C+FGv1ia8yYMSILrWrKysqYa//444+wtrZGfHw8Pn78iDFjxqC0tBTLly9nrl0TVVVViePt27fnNA5psmHDBsyZMwd9+/aFhoYGOnXqhNDQUBgYGDDVLSoqgqmpKfh8Pu7duwdHR0f4+vpCSUkJ6enpyMvLE7GGqC++fPmCt2/f1nkTKS8vZ5Yj09B4/vw5PDw88PnzZ+ERWn5+PlJSUjj7LqakpGDw4MFi44mJiejbty9z/czMTERFRUFbWxurVq2Cg4MDKioqcPToUWzbto2pdseOHXH+/HmMGjWqzmtYd9YgImzZsgWbNm3CqFGjEBAQgC5dujDVrIsxY8bg119/xfbt24VjxcXFiI2N5UT/l19+Eetmkp2djR9//JGJ3vLly/H7779DVlZWZFwgEODz589o1qwZQkJCmGjX5tq1a9i+fTvS09OFD9pEhKysLJSWljLVbvSLrdTUVNy5cwfDhw9HSUkJEhMT4evri8rKSubaCQkJOHfuHKZNmwZfX18IBAJUVFTg7NmzzFtDODg4wNTUFHp6eti9e7fYLpZAIEBiYuI/pl2LmpoaPDw80K9fPwCAjo4OdHR0mOuuW7cON2/exLNnz+Ds7IzRo0fjyZMnmDdvHvbt24f9+/fDzc2t3nX37dv3VY8xAJyVmkubLVu2YPLkyXjx4gV0dHQgKyuLp0+fYuPGjZzFYGlpCVdXV+jp6QGoWlwIBAIEBgbi4sWLzPW1tLQwY8YM3LhxA0uWLMHIkSPx4cMHibk79Y2Pj89XF1qs+fDhAywtLREaGorVq1fDw8NDWKhSTUxMDDQ1NTmJp2XLlkhLSxO+j4+Px8KFC6Grq8uJvo+PD9auXSsy1rFjR8ycOZPJaYempiamTZsm9m8uJycHVVVVGBoaiuz0s2Tx4sVYs2YNBg4cKIxHIBDg9OnTzLUbfTXip0+fYGlpievXrwvHZs2aBV9fX+a/4PDwcKxevRpHjhxBmzZtYGBggOfPn8PExIS5maajoyNmzpwJPT093Lp1C7t27YKurq7wyV4gECAsLAxhYWFM42goWFtbw93dXexpNiIi4rt6yNU31UnD+fn5/wivK2ly5MgRLFiwADk5Obh16xbmzJkDIsL06dMRFBTESQxmZmZITEwU+V0LBALEx8cLj5O4pLS0FK9fv8agQYO+WkjRGOjYsSNyc3OxcuVKiQngBQUF2LlzJ2f3woKCAqxZswYXL14EESEnJwf6+vo4dOiQyJFnfXPw4EGcPn0aqamp6NGjh8hnOTk5KCgoQGpqar3rhoSEYOLEifX+c/8TJkyYgDt37oiNf/78WcT/kgWNfrFVTUZGBtLS0qCqqoqOHTtKLY7c3FzOqwCJCImJicJdHaCqAiMhIYETJ/OGwIoVK3D37l1oaWkJx4gIDx8+ZFqRyOfzERYWhoyMDGHFDRHh+vXrCAgIYKb7L//LL7/8AhkZGaxbtw5eXl4AquwG9u7dy1kj9sjISAwfPlzk6Z6IEBoaivHjxzPVjomJwbFjx5CYmAgZGRkMGDAAc+fOxcCBA5nqNhQGDhyIVatW1fl5Xl4efHx8ODvGq0l2djYUFRXRtGlTvH//HioqKkz1vL29cevWLRgaGop0NJCXl4eenp5U50YWFBcXIzc3V/j+/v37KCkpweTJk4VjfD4fx44dY57H/Y9ZbBERwsPDUVRUhJEjRzJfxQLA06dPsXPnThw+fBgtWrRAcnIyIiIimCaDSqL6yb4mnz59gpeXF1avXs1pLNLC2dkZfD5fmBRafYwTEhKCiIgIZrpTpkzBy5cv0bt3b2GORGVlJV69esVJl/t/qXrQ2r9/P5YvX4527dph1apVuH37NubNmydVn7lPnz7Bzs6O6aJ77969WLFiBeTl5dG/f3/weDwkJSUhLy8Pe/fuxS+//MJMu6EQGhqKcePGffUaLndfioqKcOXKFaSmpqK8vBxA1fwUERGBW7duMdcvKytr9LuZ1Tx79uy70kV4PB7zYqlGudgqKSmBvb09oqKiYGRkBFdXV0ydOlWYhNehQwfcvHmT+Rm9vr4+tLW1sXnzZmFy4K1bt3D79m2R5EhWBAUFITc3F1euXBHz88nOzsbOnTuRmZnJPI6GQGpqKlRUVMQScVknKPfr1w+xsbFiRRpPnjzBDz/8wEz3e8jMzBR6Hf2TqG3uyQX+/v5wdHQUeitV07NnT2YeUw8fPsTkyZOxc+dOLFq0SFgsUb2zam1tjatXr3KWqwRUPWhwUfnVkBkxYgSICP369RPJG3ry5Alev37NRDM6OhpZWVnIysqCgYGB8Gj1t99+Q3JyMvT19RvtwtvLywtLliyp83OBQIDjx49j3rx5bANhbi4hBZydnWno0KHk7OxMAwcOpPnz55OWlhadPHmSAgMDydTUlKZMmcI8jt9//11s7NWrV6SoqMhcm4goLS2Nxo8fTz179hT6qVS/DA0NmXrbNDSKiopo48aNtGbNGiIiev78OW3bto3Ky8uZ6m7dupXev38vNv706VOmujW5cuWKxPHly5dzFoM08fPzo86dO1NBQQERVbUr2bx5M3369ImzGGxsbCguLo68vb0pJiaGkpOT6cyZM3T58mVmmmZmZnX+7omInjx5QlZWVsz0JTFs2DA6ffo0lZWVcarbkBg2bJjE8fj4eGaaPB6Ppk6dKvRbLCwsJHV1dWratCkZGRmRtrY2rV+/npl+QyUiIoKCg4PrbGtWnzTKxdbEiROFk2h2dja1atWKPnz4IPxcIBCQvr4+8zjWrl0r0hOqrKyMzMzMqG/fvsy1a2o+efKEM72GirGxMQ0aNIgsLCyEYyEhIbRkyRKmuubm5tSrVy+xxa6ysjJT3ZqMHDmSKisrhe+Liopo4cKF/xhTWyMjIwoODhYZe/78ORkbG3MWg5eXFxFVfR937twpHNfR0WGmaWRk9M1rrK2tmelLIiwsjKKjo2nTpk20du1aioiI4FS/IbB9+3aJC/0HDx4w0+zVq5fIAnfJkiUkKytL169fJ6KqOZFln86GgpaWFvn7+5NAIKA9e/ZQ8+bNydjYmJMHz0a5n9unTx80bdoUQNWR4YQJE0SOS3g8HiddxhcvXowJEyZAWVkZPB4PDx8+REFBAbMeUJJo1qwZhg4dKvGzwMBAGBkZcRaLNGnWrBliY2NFjm/79++PM2fOMLXh6Ny5M1xcXESOEQUCAYKDg5lp1mbRokVwd3eHq6srHj9+jLlz50JVVZWTcueGwLhx48Tac5WWlnLm7QNUlfcPGjQIZ8+eRfv27TFu3DgIBAIm1V/VfE87Jq5axFQzduxYAMCQIUNQUlKCZcuWYd68efjll1+wYsUKTmMBqmwhuPbbmjBhAsaMGYMOHToIx4gIcXFxzCpThw8fLrwHRUZGwtfXF8uXLxd6a/F4vH+E7+KSJUtgYWGBhIQErF69GocOHYKVlRV8fX2ZazfKxRbVSkOrfUMRCATIyclhHkfPnj0RFhaGK1eu4N27dzA0NIShoSGK2ABcAAAgAElEQVQneTIzZszAokWLYGRkBHd3d3h7e4t8LhAI8PHjR2GCZmNHTU1NbMzT0xNKSkpMddevXy+xGINL5+qFCxciOzsbVlZWCAoKwubNm2FnZ4e4uDjOYpAm+fn5ePDggdBT6sWLF1i6dKlIZSprtm3bBn19faipqWHAgAFo27Ytbt++DQ8PD2aa33OPy8/PZ6YvCX9/fygrK+PUqVM4f/48VFRUYGdnB3Nzc0704+PjsXTpUrRq1QpBQUFo0qQJHBwcsGrVKnTv3p2TGGbOnAkLCwv06dNHpDo1NDSUmWZGRgZu376NiooKLF68GF26dBGpvqusrOT04UNa5Ofn49mzZ1i0aBEmTpwIKysrAFU5bYsWLWKq3SgT5Gubp0mCi+qDuggPDxc+4bFi165dmDhxIjQ1NREZGYlDhw6JVORU766cPXuWaRwNhXv37uHgwYPIzMzEsGHDEBoaimfPnsHf3x+mpqacxlJSUoLFixfj5MmTTH7+y5cv8ccff4iNZ2VloaioSLjwfP78OZ49e8YkhoZESUkJFi1ahJs3b4KIkJeXB21tbZw+fVriIpwrysvL8eTJE2aGnw3xPigjI4OuXbtCQUEBNjY2nHfTGDFihHCnf//+/QCA169fw8nJCTdu3OAkBkNDQ1y9elVsPCcnh9nu0v379zF79mxkZGRARUUF586dE/47ZGVlwdraGkFBQUwbQjcEIiMjsWPHDqiqqmLz5s34/Pkz/vrrLzx48AB3795lqt0oF1vjxo2DpaVlnVUvFRUVOH78OMLDw+tdu6E6t0vycElJSamzlU9jpKioCEFBQUhNTUX79u2hr6/P2dMsALx58wYHDx7E0aNHkZeXx2ySKygowNixY2FsbAxAcisU+h+PJ5ZP0w2NrKwsJCUloWPHjujVqxfTFjFRUVFYuXLlV6/Jy8uDmpoas7SCiRMnwtzcXKxNSjUVFRU4ffo0bt++zURfEr/99hvWrVsHIkJwcDDu3LmD/v37Y+7cuZz0x7O3t8eBAwewfft2YY/ad+/eQUtLizPPtQsXLqBz585i7v3nzp1j+uBH/9MPtGarHoFAAC8vL3Tp0gVqamoYNGgQM/2GCp/PR1xcHPP/90Z5jOju7v7NnaMBAwYw0a75NDlo0CDcvHlTzLmdi9JnJycn8Hg8KCgoYO7cuejTp4/I54cOHcLSpUuZxyFNrly5gunTpwvfKygowMzMTOQa1nlr1S1ZPD09ERISgo4dO2LRokUi7Trqm9atW+PEiRNC08qrV69i0KBBYq7RLM1cGxJUVQiEDh06CPNk+Hw+vLy8mJW7Dxo0CPLy8vjpp59ARLhy5Qp0dHTQtWtX4TXv3r1DcXExE30A2L59e535mtUMGTKEmb4kVqxYAR6Ph6ysLCQmJiIsLAyHDh3Cu3fvmPdoBIBWrVqJ9CL99OkTli1bxqm5s5ubG16+fCmW7sJ6l5HH44mZlsrIyMDGxoaZZkOjsrIS169fF+mTmpeXhwMHDiAxMZGpdqPc2WooEBESEhLQv39/kfHXr18z/3LLyMh8tS1RSEgIsrKyOMuVkAbKysqYOHHiV5sxh4aGMln4fPjwAd7e3vD29kZWVhYMDQ1RUFCA69evo2nTppwm5nbs2BEnTpwQcU0GpOM3xRVDhgyBk5MTrKys4OLigt9//13sGtaTW3Z2tnByO3DgAOzt7cWuqetIqbGir68PgUCA8PBwjBkzBlZWVpg1axYUFBQ40U9PT8fKlSsRGRmJzp074+XLl1BVVcWpU6c4c9TfunUrpk+fLvL/TEQICAgQ61n4L/WLhYUFkpKSkJ+fj06dOgEAkpKSYG5ujq1btzLVbpQ7Ww0FHo8HNTU1sQ7jly9fZr7Y6t69O/z9/et0Cp44cSJsbGwa9WKrsLAQKSkpkJWVFVb7qKurg4jA4/FQWloqZjJZH8ybNw8BAQHo3r07bG1tsXDhQnTu3BkLFiwQVslyWQHl5+cnccHp5+fXaI0M161bJ9zVsbCwAACRvngCgYBJ092a1NxFSEhIEPv86dOniI6OZhpDQyMxMRE2NjY4fPgw89Y0klBWVsbJkyeRmZmJ9+/fo127dlBTU+PsCBEAVq1aJfFo19ramrMY/qmMHDkSJ06cQFRUFJo1awYNDQ3k5uZKfBirb/5dbDFk06ZN2Lp1KyoqKkTGeTwe8zY5Y8eO/WZLhqKiIqYxSJv9+/eLuALPmTNHrDVK7SrN+tLV1dXFo0eP0LZtW6nvHq1btw7Pnz8XG+fxeI12sVUz90VDQwNdu3YVSz6uvePMkkmTJkFLSwtjxoxB8+bNkZCQgBs3bsDR0ZGzGBoCkZGRnFst1KR6V63mA/C9e/cQHBzM1AolJSUFXbp0gZycHOLi4pCdnS3yOZ/Px7lz55ja0HwLgUDwXUUV/81kZmYiKioK2traWLVqFRwcHFBRUYGjR4+yP8Zm7uT1D0ZZWZlevHhBfD5fOMbn8+nQoUPMtU1MTL55zciRI5nHIU1quwKbmZlxHsOTJ0/IycmJHBwcyMDAQDhe02SXNQcPHqTo6GhKTk4WvpKSkv6RjtE1OXLkCKd6SUlJtHLlSpo2bRqZmZnR8ePHOXGulkRGRoZUdKXVyaGaqVOnUpcuXWjs2LFCg+ExY8ZQ+/btmep269aNdu/eTUREO3fuJB6PJ/ElTbj+PkiDc+fOUZcuXejFixeUkJBAXbt2JR6PR6NGjWKu/e9iiyEzZ84UWWhVk52dzVz7xx9/pPv379f5eVBQEI0ePZp5HNKkuLhY5L2kxVZJSQknsRQWFtKhQ4fI0tKSPDw8RJzsWVNZWUkVFRUUHh5Op06dosePHxMR0ZcvXziLgUvu379f52RW8yUjIyPtUCkmJoYTnbi4OBo7diwZGhoSUdU9yN7eXmIrKZZIq5NDNb1795bYKoilezsRUUpKivD7lp6eTv7+/iKfs3wI/2/6PrDgaw80JSUlFBUVxcm98N9jxHokNTUVYWFhwvfDhg3D4sWLMW7cOGGeEJ/Px5UrV5jni6xduxYGBgawtbWFpaUlevbsCVlZWbx58wZnzpzBzp07cebMGaYxSJujR49+85js4MGDcHJyYh6LgoIClixZgiVLluDBgwfMf/81+fvvvzFt2jTExcWhffv2KCsrw4ABA3Du3Lnvchn/b2PEiBGwtbX9qvWCQCDg9MgmKioK+/btQ3p6uoiXUUJCAjIyMpjrL1iwQKQysUOHDrC1tcXixYs585cCpNfJoRoDAwMUFhaiXbt2IuNt2rRhqlt9jF9trzBnzhyRz2VkZDB//nwm2g3x+8Albm5u2LRpk8TPWrRoAR0dHU7i+LcasR5JS0uDpqYmNDQ06ryGz+cjPj5e7MyeBefOncOiRYvEkj+bNm2KnTt3wsHBgXkM0qRJkyZQVlYW5iFUe8xUU15ejszMTKmY28bFxTGzH6mNsbEx9PX1MW/ePGH+WHR0NA4fPowDBw5wEgPX5Ofnf3MCLSoq4qwKrlu3bjAzM8PAgQOFHkd8Ph+BgYG4fPkyc/2G4C8FVD0EbtmyRSSODRs24OTJk3j37l2967148QK7d+8Wvufz+Xj58iU0NTWFYwKBAI8ePWJqhdKyZUscP34c06dPF2ndxRXf830oKCiQWLn+306HDh0wefJkaGtrY/bs2Zx6K9bk352teqRbt264du0ahg8f/tXroqKiOInH1NQUEydOxJkzZxAbG4vKykr07dsXP/30k9T+4LhEXV0dRkZGdZo6lpeXIygoiOOoquBqoQVU7bDW3uHT1tbGrVu3OIuBa2pOLEVFRVi/fj3Onz+P/Px8DBw4EGvWrMGMGTM4i6dv377YuXOn2Hi18SxrGoK/FFBVEWphYYHMzEzk5eWJdHJgQc+ePfH69WsYGBgIx2ob2vL5fPy/9u4+Lsez/wP4J5X0ZAspk5JsTcYiW5mnhmpraSVTHgopijEU5bGZyTKM4dVcE7W2hMg8u0Nlw5j7doV1t0wJPRE9P3ddx+8Pd9fPtVJ+9+86zzPX+X2/Xr1ervM8dXw9vK6O6zi+x/ebm5vLyfjN3n//fXh5ebX5TH5+PicrzTU1NSgvL2+zNRP7T+kJrg9uCSE+Ph4ffPABsrOzsXfvXuTm5sLW1haTJk3idWWfVrZUjIqJdhwv0hbp/PnzGDt2LE8RCWPDhg1Yvny50rW7d+9iyZIlvG5nCsXHxwcXL17EvHnzYGNjg4aGBvzjH//Au+++y9tx+59//hlVVVUYNWqU4hpjDAcOHGi30rwqdIT6Us347uRw8eJFGBgYwNjYWKmo7LMKCgqee08VfH19ER8f/9z7MpkMkZGRWL16tcrHlkqlGDp0aLvPCdnCjm//+te/EB0djZs3b8LDwwMTJ07EG2+8we2gnGeFiYyGhgabNGkSKy8vb/X+2bNn2U8//cRzVETMkpKS2OjRo1loaCgLDg5m48ePZ507d2Y///yz0KHxomvXruz27dstroeHh/MWw6BBgzrECbTCwkJ25coV9tdffzHGGKuoqOB8zNjYWM7HaIuWlhbbvHmzYCcwGWOCJ6ivXbu2zfsymYxt2bKFs/GF9OxJV7lczk6dOsW8vb2Zrq4u09LSYs7OzrycxKRtRBWjYqKkLffu3UNNTQ2vNZ68vLxgZmaGmJgY5Ofn44033sDmzZvbzC1UJ8OGDWvRpgQAr5/iw8LCMGnSJKX3Bblc3qLuG1eEqi8FAPPnz8fx48dbzY9r3s4zMTHhrIK3o6MjlixZ0uYzpaWlMDIy4mR8AHBwcMDcuXNbtOhp1tjYiMTERM7Gb297kDGGQYMGcTa+kGJiYjBy5EjEx8fjxx9/RGFhIYYOHYoNGzbAx8dHUUmeazTZUjEqJkqe5eLiAj8/P0ydOhUHDx7E9OnTMXDgQHh4eCAiIoKzcX/77Tc4ODgoXtvb27ebS6gu/v3vf+PAgQPQ0NAAYwxvvvkmPv74Y7z//vtKp4JbK/TKleYq9s9i/2kMzAc3NzdIpVK8/vrrigMjzQ14uebn54eNGze2mGxFR0cjJCQEw4cP57RViqmpabvPJCYmIjg4mLMYzMzMlAost4bLDz/PJuWXlZUhPj4eZWVlipOx5eXlSExM5OVkLN+a81W7d++OhoYGbN68GQsXLnxuLi9XKGdLxSZOnNhuHsyIESNw8eJFniIibampqYGenh5n3//rr7/G0qVLUVBQgIEDB2LFihVYunQpoqOjOX1zt7Ozw+nTp5VOX4pFcXExhg8fjtGjRytWTponWc+aMWMGHB0deYlJKpVi3bp1Sg1wy8vLcffuXTx58oTz8V9//XX88ccfLU7CXb58GcOHD+d07AcPHsDMzEzxuqysDAEBAThy5AhWrlyJiIgITiuXGxoawtjY+LmrSk1NTSgqKmrR6UOV+vbti5s3b8LQ0JCzMV7UpEmToK2tjYKCAvTr1w+MMWRmZmLatGlq2dHA1tYWGzZsgJOTEyorK3Ho0CGcP38exsbGmDRpklIeJZdoZUvFampqcOnSJbz33nut3j9x4oTat0ToCGpqalBSUtLmM4yHEzi6urooKyuDn58frK2tERISAuBpwjKXmusoubq6wt/fv9VnZDIZ75/u+GBiYoLk5GSl4/2taWho4CkiIDIyEk5OTrhx4wbs7OygqamJf/7zn1izZg0v4wtVXwqA0kTr0qVLmDp1Kmpra3H69GmMHz+e8/EtLS3h5eXV5hYe16eSHR0dsWbNGkydOhXvvPMOp2O1x8XFBYGBgcjKysKjR48watQo1NbWYtGiRYLGxRWJRIJ3330XAGBkZISAgADY29tj06ZNGDNmDHr37o2AgABOdxoAUIK8qqWnp7NXXnmFhYeHs1u3brHq6mpWV1fHbt68yVavXs10dXXZsWPHhA5T7V2/fl3wpFTGGEtOTma2trbMw8ODFRcXswcPHrAVK1YwKysrTse9c+cOY4yxAwcOsE8++YRdv369xTNiOaiRnp7e4uvkyZMsKiqKtxj27NnDGGPs0aNHLCEhgTH2NFm3uaK7qmVkZLCZM2cqvnx9fdmQIUOUrvn5+TFra2tOxv87uVzOvvzyS6alpcXGjBnDa7K6t7d3u8+cPXuWh0g6hpCQEHbw4EFWW1vLQkNDWVpaGktJSWFGRkZCh8aJ5sMx+fn57Ouvv2Zvv/0209DQYF27dmW+vr7s+PHjrXYVUDXaRuSA2IuJdhRffPFFmysHcrkc27Zt46WCvJCqq6vh7+8PmUymKFrY2NiItLQ03L9/X+DouKerq6uUt8MYQ3l5ORwdHZGcnMxLDPPmzUOnTp2wcuVKSCQSAE//DbZt28ZJUdHKykqMHz9eqb4U+9tWqkwmQ1paGi5cuKDy8Z9VWFiI6dOnIy0tDeHh4Vi3bl2L1f2MjIx2VyL/WwMGDMAff/xBOwr/ceHCBYSHh2Pv3r145ZVX4OrqCqlUCk9PTxw6dEjo8FRuxIgR6NKlC9LT06GjowNXV1dMmTIFH374IXR1dXmLgyZbHCktLRVtMdGOoqGhoc1qzTKZDKmpqZxuZchkMkRFRWH37t0oKCiAlZUVFixYgKCgIM7GBJ7moWhpaaGyshIRERHYsWMH+vfvrzh5U19fj4yMDFRXV3MaR0dw5swZuLi4KF37/fffcf36dcyZM4eXGAoKCrBjxw589tln6N69O5YtW4azZ89ixowZiq1lVesI9aUAoGfPnnj8+DGWLl2KDz/8sMX9iooKbNq0SanVmSo5OjrijTfeQGBgoOBbeEKprq5WdI9ozePHj1tsMauLTp064YMPPoCvry8mTJjAW9eIv6PJFhEFoU7grFq1CikpKZg5cyYsLCxQX1+P1NRUGBsbc1LAsNmOHTvwyiuvIDw8HNXV1YiMjERwcLDSyoZEIuFtstER9e/fH3/99RcvY925cwdWVlZK14qLi/H48WPOqrhra2sjKioKU6ZMQa9evTgZ40UMHDgQy5Yte+79srIy7N69Gzdv3uQxqo6jsLCQ83+fefPmYceOHaJc3Ws+pCQ0mmwRURDqBE5AQAB2797d4nprVd1VqflN1cPDAzt37mz1zZzrk5gdxdq1axVlIJpJpVJkZWXxUvoAeJogv2LFCqVrcrkcTk5OOHfuHCdjOjk5tduSiev6UgCQlpbW7qnPc+fOYdy4cZzG0VFkZWVh7ty5MDQ0xPHjx/Ho0SN88cUXWLZsGWc7H9bW1rC3t0fPnj3h4eGBkSNHcjIOeT46jUhEQagTOM2nYP6O63o2+vr6kEgkmDJlynOfEcNECwAOHToEOzs7pcmWlZVVq70KVS06OhqbN2/GkydP8P333yvdKy0thYWFBWdjd4T6UgBeqLyGWCZaADBr1iwMGzZM8br55HBAQADOnDnDyZh79+7Fe++9h4qKChw+fBh79+5Ft27d4OHhgREjRnAyJlFGK1tEFEJDQ+Hg4AA3NzesXr0abm5uaGxsxOTJkzmtc7RmzRr07dsX9vb2qKmpQXZ2NmJiYjB48GBs3bqVs3FjY2Mxc+ZMzr7/yyQvL4/TSU17zpw5gxMnTrQoP6Cvrw9bW1toa2tzMm5HqC9FWvr000+xY8cOREVFISwsDMDTbWZbW1tODks8z6NHj7B27VocPnwY7u7umDhxIpydnXkbX2xoZYuIgru7O8LDwzFo0CCEhIQoncDh0vLlyxESEoJPP/0UdXV10NfXR1BQENavX8/puDTR+l96enqYNWsWTp06hdraWtjY2GDRokXw9vbmZXwXF5cWCfp86Aj1pUhLhoaGqKmpUbx+8uQJFi5cyFnuHvA0P7W5plpZWRkSExMRGxuLq1evwsjICIyxNg8Tkf8/WtkiovX48WN07dqVs5WFZ8nlcpSUlKC8vBy9e/cWzRZeRzB+/Hjk5eVh/vz56N+/P6qqqnDixAlYW1tj1apVnI17+PBhFBcXo7KyEjNnzkTPnj1x584dhIaGIjc3F87Ozli3bl277b3+Wz4+Pu322xM6V4qP5PCOJj8/H0uXLsXly5dhamqKW7duoW/fvkhMTMTAgQM5GXPt2rWws7NDfHw8jh49CsYY3Nzc4OvrC1dXV17eA8WOJltENHJzc5Gfn684jcgYQ3JyMqfbea3FEBYWhqKiIs7rG5GnunXrhj///LNF66JFixZx+m/fqVMnzJ49G9988w0MDAzw8OFDDBkyBDU1NfDz80NeXh569+6NnTt3cjJ+R6wvJURyeEdVVFSEe/fuoXv37rCyskJlZSVn7Xya/w8MHjwYpaWlCA4Oxpw5c9CtWzdOxiMt0TYiEYVZs2Zh3759MDU1VZQ/kMlkKCws5HWyZWlpiYSEBFhbW/M2ptj5+Pi0+sn92VY16enpGDNmjErHfeuttyCRSBT/34KDg1FaWopff/0VQ4cOBQD4+vqqdMxnmZiYICgoqEPVlxIiObyjkcvluHDhAvLz8yGTyQAAv/zyC06dOoX9+/dzMubYsWOxfft2DBgwQFFfcOXKlaiqqoKzszM8PT0Fqz8lFjTZIqKQmpqKgoKCFp/kTp8+zXssWlpavB699vT0xPLly597MlLdaWhoYNy4cXj77bcV+UvV1dW4c+cO7t+/D7lcjqtXryIzM1Ol47711luKidbRo0eRnJyMyMhIxUQLAKcVrNPS0jj73v8tOzs7bN++HVFRUYprOjo6uHTpkoBR8cvNzQ1SqRSvv/66YsVJJpNxWobk22+/xYABAwAAmpqacHR0RG1tLfbs2YMZM2Zgzpw5WLx4MSIjIzmLQexoskVE4ZNPPml1O6Vfv34qH6u5entb+MzZ8vT0RH5+PsLDw9G9e3dMmTJFqTmwupPL5Rg1ahReffVVAFDU3LKxsVH8OicnR+XjPnz4ELt370ZjYyPCw8MxYMAALFmyRHG/qqoKJ0+eVPm4HZkQyeEdze3bt3H37t0WCemXL1/mbMzmE6dXrlxBfHw8Dhw4gJKSEvTv3x+rVq2Ct7c3Z/li5CmabBFRaGpqgrOzc4s3lOvXr0Mqlap0rLi4OMyePbvNZ2pra1U6Zlv8/PwAPJ10lZSUYMWKFcjJyUFgYCBvJ/KEtGzZMlhaWipe19XVoUuXLkrPcLGdt337dgQEBEAqlWLo0KGIi4tT/IDNyMjA7NmzOa+31tF8+umnCAgIwOXLl3HkyBGl5HCxcHV1RWVlZYv2OM9ua6va5MmT0djYiLt378Lc3BwzZszAlClTlFZZCbcoQZ6IwuzZs9GzZ0+lk19yuZyTRryGhoYYMmQINDU1W9zT0NCAXC7HtWvXUFVVpdJxn+fChQvo06cPEhMTsW/fPhQXF8PHxwczZswQxZttUVERwsLCoKWlhZiYGNy+fRsxMTFYvnw5pz/gnkcul+Po0aOwtLREv379OEuK7sj4TA4X2o0bN/DNN98oXstkMty6dUup8bZcLseVK1eQlZXFSQxdunSBv78/fH194eDgoNS2i/CDJltEFPLz89G7d+8W14uKil6o0vb/RZ8+feDo6NjqZAt4uqSfnp6OBw8eqHTc59HS0oK2tjb09PSwatUqLFy48LmxqaOxY8dCX18fJiYmitZJ165dw8aNG3HgwAGBoxOX1pLD5XI5p8nhQqusrMT48ePh6uqquMYYU5rwyGQyTj74Nfvpp58wbdo0Tr43eTG0jUhEwdTUFJGRkdi9ezcKCgpgZWWFBQsWICgoSOVj7dy5E+7u7m0+c+zYMZWP+zwBAQHYuHEjNDQ0EB8fj2XLlsHFxUU01aItLS0RExOjlJRtYmIiyOEIsRMiOVxohoaG2LJlCwwMDGBsbIzXXnut1ee43FKmiZbwaLJFRCEiIgIpKSlYunQpLCwsUF9fj9TUVKxbtw6rV69W6VjtTbQAYMKECSodsy3btm2Djo4OGhsb0atXL5w7dw6urq6YP38+tm3bxlscQvl7fa2mpiZ8/vnnMDc3Fygi8RIiObwjcHR0RFRUVJu9Sp83CSPqgSZbRBSKiopw5coVpWuenp7YsGGDQBHxJzAwEJ07d8bhw4fRrVs3+Pr6YtOmTUpJ4+rMz88PkyZNQk5ODqRSKS5duoTa2lokJSUJHZroCJEc3hE4OjoqnURtTWlpKYyMjHiKiPCNJltEFJ5XY0oMp8GOHDmCqVOn4tixYxgxYoTQ4fDOxsYGBw4cwNWrV5GXl4eAgAA4ODgocoYId1pLDndycuI1ObwjeJG80MTERAQHB/MQjTIxtkwSAiXIE1FYs2YN+vbtC3t7e9TU1CA7OxsxMTEYPHgwrxXkhfDnn39SxfpWfPnll5z2RiQdIzm8IzA0NISxsfFzm4I3NTWhqKhIUQ+LS9QySRg02SKiUFtbi5CQEMTGxqKurg76+voICgrC+vXr1b7bvVwuR1xcHCorK7Fw4UJkZGTg2rVr7dYCe9mdP38eJ06cQJcuXTB79mylArY7d+7E4sWL0dDQIGCE4nDx4sUXSg5X55ylwYMHw8vL67mTrcbGRhw/fhwZGRmcxzJ8+HBFy6Tt27cDADIzM7F48WLRtEwSBCNERGQyGSsuLmZyuZwxxlhtba3AEXEvMDCQdevWjXl5eSmuJSUlsZUrVwoYFbdOnTrFNDQ0mJGREdPW1mbdu3dnhYWFrL6+nvn7+zMtLS22ZcsWocMUBS0tLbZ582ZWUFAgdCiC8fb2bveZs2fP8hAJY/Pnz2eMMfbVV18prv3111/MwMCAl/HFquO0gydExZ6t0l5cXIycnBzcvXsXVVVVyM3Nxe3bt0XRCyw/Px+FhYVKzYhHjhwJiUQiYFTcioqKwsmTJ/HkyRNUVVVhypQp+OqrrzB69GgcPXoUZ86cweLFi4UOUxSak8PbygsqLS3lMSL+ZWRkQC6Xt/nMuHHjeImFWiYJgyZbRG3Z2Nhg586dAIBdu3ahf//+Sl/W1tZYv369wFFyb8iQIS22SpOSktR6+9TMzAwffPABAKBz53S1T08AAAt0SURBVM6IiopCbGwsGhoacO3aNYwdO/a5WzpEtV40OVydmZiYICgoCL///rvQoShaJn333XcYPnw4LCwscO/ePezZs0fo0NQanUYkaishIUGRGD5t2jQYGBhg4sSJivtyuRw//vijUOHxZtiwYViwYAEKCwshkUiQmpqKgwcPqvXBAF1dXaXXenp6cHd3x65duxT34uPjFX0jCXeOHDmCfv36tZscLsRJPL6kpaUJHYJC7969kZCQ0GrLJMIdSpAnolBSUgJdXV3o6+srrj18+BB1dXWiKG557949JCQkKN5c3d3dlbYV1U3Xrl1hZ2cH4Gk/SsYYcnJyYGVlBeDpD/hbt27hyZMnQoYpCh0pOZyIs2VSR0ArW0QUJBIJVqxYoXStZ8+emDhxIg4fPixQVNw5duyYUpV6c3NzhIeHCxgRv4yMjGBmZqbUA9LCwkLx64aGBuTk5AgRmujY2NggIiKizWfGjh3LUzREjC2TOgKabBG19t1332H//v3Iy8tDSkqK0r2SkhJUVFQIFBm35s6di19++UVpJa9Zc40jPT09hIaG8h0aL6Kjo5VqO7Xm5MmTPEUjbs3J4c0/2FvDV3I4EW/LJKHRZIuotaCgIGhqaiIlJQUfffSR0laGvr4+xowZI2B03BkxYgT8/PxgaGiodP3kyZMICQmBpaUlDh48KFB03GtvovWiz5D/v+bk8MDAQLXeun5ZiLVlktAoZ4uIQn19PXR0dJSuyWQy/Prrr2o54fp71fjGxkaEh4dj69atmD59OqKjo6GnpydghIQQPrTWMunWrVuia5kkNFrZIqJQW1sLiUSCsrIyxepWWVkZEhMT1bI/4rMTrTt37sDHxweZmZn4/vvv4e/vL2BkhBA+WVpaIjMzU2klt1+/fi1aJuXm5goRnmjQZIuIQkBAALS1tVFQUKA4hp6ZmYmwsDChQ+NUQkICgoOD8dprr+HKlSt46623hA6JEMIjQ0NDbNmy5YVaJhHuUFFTIgouLi7Yt28fdu3aBX9/f8TGxiI9PR2ZmZlCh8aJmpoazJo1C9OnT4ebmxuuXbvWYqJ1584dgaIjhPDJ0dER586dU1rN+jt17k3ZEVDOFhGF0NBQODg4wM3NDatXr4abmxsaGxsxefJktay19Oabb+L27dsICwvD3LlzW9yvqKhARESEWpa9IIQoc3JyanEa++9KS0thZGTEU0TiQ9uIRBTc3d0RHh6OQYMGISQkBK6urpBKpfD09BQ6NE5UVlZizZo1AIDY2NgW98vKyjpE6xBCCPdetGWSOlfxFxqtbBHRevz4Mbp27QptbW2hQ1G55OTkdieShw4dgpeXF08REUKEYmhoCGNj43ZbJjU2NvIcmXjQZIuIRm5uLvLz8yGXywEAjDEkJyerdY9AQgihlknCo8kWEYVZs2Zh3759MDU1VSSJymQyFBYW0qc5Qoha8/HxQWJiYpvPnDt3jir5c4hytogopKamoqCgAN26dVO6fvr0aYEiIoQQflDLJOFR6QciCp988kmrbzT9+vUTIBpCCOFPc8skOhQjHFrZIqLQ1NQEZ2dnDBw4UOn69evXIZVKBYqKEEK4l5aWJnQIokeTLSIKFRUVGD9+PHR0dMAYg4aGBmQyGRX2JIQQwjmabBFRGDt2LEaOHAkLCwul68XFxQJFRAghRCwoZ4uIwuLFi5Gdnd3iuoGBgQDREEIIEROabBFRiIuLg5ZWy4XcuLg4AaIhhBAiJlRni4jC0KFDW02Eb87dIoQQQrhCOVtEFObOnYt3331XqdEqYwx79uwRMCpCCCFiQCtbRBRkMhk0NTVRVlaGV199FdnZ2TA3N4eGhgZ0dHSEDo8QQogao5wtIgq//fYb+vbti8mTJwMA+vTpg9DQ0FaT5gkhhBBVopUtIgrvvPMOvL29UVxcjK+//hrA08bU06ZNw6VLlwSOjhBCiDqjlS0iCqNGjUJoaCh69OihuFZdXY2bN28KGBUhhBAxoMkWEQU9PT08ePBA8TorKwv+/v5wcHAQMCpCCCFiQNuIRBQqKiqwfPlyJCcngzGGkpISODs7Y9euXTAzMxM6PEIIIWqMJltEFEpKStCjRw8wxvDw4UMYGRmhtLQUcrkcvXr1Ejo8Qgghaoy2EYkoSCQSAE+LmJqYmKBz584wMTHB/PnzBY6MEEKIuqOVLaLWvvvuO+zfvx95eXktmlCXlJSgoqICeXl5AkVHCCFEDKiCPFFrQUFB0NTUREpKCj766CM8+9lCX18fY8aMETA6QgghYkArW0QU6uvrW60UX1xcDBMTEwEiIoQQIha0skVEoa6uDj/99BMKCgogl8sBPO2NmJ6ejvPnzwscHSGEEHVGky0iCk5OTgAAGxsbaGhoAACampooX4sQQgjnaLJFRKG+vh4ZGRktrt++fVuAaAghhIgJlX4govDZZ5/hxo0bLa4/W1WeEEII4QIlyBNRGDduHKRSKbp27ap0/eHDh6iurhYoKkIIIWJA24hEFMaMGYOwsDB07txZcU0ul+PQoUMCRkUIIUQMaGWLqK179+7B3NwcwNPTiF26dGnxzP3799GnTx++QyOEECIilLNF1FZMTIyizENrE62mpibs3r2b77AIIYSIDK1sEbXVqVP7nyU0NDQgk8l4iIYQQohYUc4WUVuOjo6YNm0aNDU1W73f2NiIxMREnqMihBAiNjTZImorIiKi3d6HAwYM4CkaQgghYkXbiIQQQgghHKIEeUIIIYQQDtFkixBCCCGEQzTZIoQQQgjhECXIE0JeGowxrFq1CoMGDcLBgwfh7u4Ob29vREZGwszMDFevXoWpqSnWrl2LBw8eYMKECfDy8kJERATOnDkDT09PnD59GhYWFvj222/BGENlZSVSUlKQk5ODGzduICkpCYaGhjh79iwkEgksLS2RmZmJH374AY8ePUJubi4SEhJgamoq9F8HIeQlQZMtQshLIyMjA7du3cL69evx8ccf49SpU1iyZAmGDRsGf39/zJkzB/b29tDT08OKFStgZ2cHDQ0NAICLiwtMTEwAAObm5pDJZEhPT8fJkycxevRoPHz4EPPmzcOvv/6KTp064fr165BIJIiMjMSaNWuQlJQEAJgwYQLCwsIQFxcn2N8DIeTlQtuIhJCXhqmpKc6ePYuNGzdCR0cHHh4eiI2Nhb29veKZmTNnKjoDMMbQ2oFrDQ0NGBkZwdbWFr169YKvry9++OEHODg4KIrhxsXFYe3atbhy5QpycnIQFRWFqKgomJiYQEuLPqcSQl4cvWMQQl4apqam2LdvH/z8/HD48GHs378fdXV1qKmpUTxjYWGBgoKCdr/X3ydhOTk50NPTU7zW0dEBAOTl5cHa2hphYWEq+lMQQsSGVrYIIS+N4uJiuLm5ITMzEwYGBvD394e+vj6ys7MVz9TX18PKyqrV3//sBKt5e7FZz549kZaWpnQtNzcXPXr0wKVLl9DU1KS4np2djbq6OhX8iQghYkCTLULISyMrKwvnzp3Da6+9hk2bNqGqqgrBwcGIiYlRPJOamooFCxYAAHr06AGpVAoA+P3331FeXo7q6moAgFwuV5p8eXl5ISMjA4sWLUJ2djaSkpKQlZWF4cOHo7a2FnPnzsX9+/dx7do17Nmzp9Xm5oQQ0hrNzz///HOhgyCEkBeRl5eHwMBA6OrqIjU1FYsXL8b06dNx48YNnDhxAhkZGdDV1UVISAgAwMrKCt9++y22bt0KKysrNDU1oXPnzjA2NsbWrVuRnZ0NW1tbmJubw9TUFBYWFoiOjsb333+PwYMHw9fXF9ra2rC3t4dEIsGGDRtQXFyMjRs30mSLEPLCqF0PIYQQQgiHaBuREEIIIYRDNNkihBBCCOEQTbYIIYQQQjhEky1CCCGEEA7RZIsQQgghhEM02SKEEEII4dD/ADHtfDDj+xT2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 descr="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/>
        </p:blipFill>
        <p:spPr>
          <a:xfrm>
            <a:off x="762000" y="152400"/>
            <a:ext cx="761579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lwAAAGNCAYAAADElq+nAAAABHNCSVQICAgIfAhkiAAAAAlwSFlzAAALEgAACxIB0t1+/AAAIABJREFUeJzsvXmcFNW5//+p6u5hAGFkMRoWWTS4JUZjosEYHRRNXCAKeq+aXLckxoj6jTEqyU8jYkyMMYkmMXpdIkQxN5pEibghggiIQUQUERAFZJN9nbW7q87vj+5TfU7V6WWYrpmumc/bly+mq6urznTX9PnU53nO81hCCAFCCCGEEBIadnsPgBBCCCGko0PBRQghhBASMhRchBBCCCEhQ8FFCCGEEBIyFFyEEEIIISFDwUUIIYQQEjIUXISUifvvvx9Tp05t9XHuu+8+HHfccSXtO2fOHFxzzTUYMmRIq887f/58nHfeeTj22GNx1lln4dhjj4Vt27BtG9dff32rj18uVq1ahYkTJyIej8O2bYwaNQrf+ta3cOyxx+Ib3/gGXnjhhVYdf+7cuRgzZgxs20bPnj1x/vnnY8yYMRg+fDguuugivPTSS2X6TYozZ84cnHfeeRg7diy+/e1vo7a2FjfffDN27drVZmOQHHPMMejatSuOP/54nH766ejatSu6deuG008/Hccffzyqq6sxYsQIAC27hgnpNAhCSFn44he/KL7xjW+0+HVr1qzRHk+dOlVceeWVJb3WdV0xYcIEYVlWi8+rcv/994tYLCZ++9vfattnzpwpevfuLa6//vpWHb+l+N8TE1/+8peFbdve43Q6LcaNGycsyxL/+Mc/WnX+Dz74QFiWJS699FJvm+M44oEHHhDV1dXivPPOEw0NDa06RzHuu+8+0b17d/Hqq6962xobG8Vll10mhg4dWtJ7VE6+/vWvi7Vr13qPBw0aJIYMGeI9XrlypfjmN78phGjZNUxIZ4GCi5Ay8J///EcMHTpU2LYtPvroo5Jf57quGDFiRKvO/dhjj7VKcL3++uvCtm1x7bXXGp+fNm2a+NGPfrTPx28ppb4np5xyiia4hBBi8+bNwrIs8a1vfatVY1i9erWwLEtcfvnlgeemTJkiLMsS3/nOd1p1jkLMmzdP2LYtfvGLXwSeS6fT4tBDDxXHH398aOc3ceedd2qP/YJLCCF+85vftOWQCIkUDCkSUgYmT56MqVOnIpFI4MEHHyz5dXfccQdee+21wHbHcco4usLceuutAICbbrrJ+PzZZ5+NQw89tM3Gk+89aQk9evQoz2AMXHzxxTjppJMwZcoUvP/++6Gc41e/+hUA4Iorrgg8F4vFcMUVV+Ctt97C888/H8r5TeS7PlR+9KMfeT+35TVMSBSg4CKklezduxfJZBKf//znMXbsWDz22GNobm7W9nn77bcxbtw4XH/99bjvvvvQs2dPTJw4EW+++SYA4MYbb8TkyZPx8ccf48Ybb8SAAQO01y9atAg33ngjJk6ciNraWvzv//5vwTH985//xHXXXYcxY8bg6KOPxssvv2zcb+fOnZgzZw6GDBkSOKfKuHHjvJ8ff/xxjBs3Dj/72c/w9a9/HXfddRdExi3Hn/70J9i2jcmTJwMAZs6cicMOO8zL7Vm6dCnGjRuHkSNHYvbs2fjiF7+I3r174ze/+Q0AYN26dYH3pFTq6+sxfvx49OrVCzfccAMAYMeOHRg1ahRs28ZPf/pT1NXVAQCmT5+Ogw46aJ8F09ixYwHAyxfbsGEDrrzySjz00EO4/PLLPRHb1NSE7373u7BtG1dccQW2bt0KAFi4cCEOPPBAvP7664FjO46DmTNn4uCDD8ZnP/tZ4/lPPPFEAMBLL72ELVu24JxzzoFt25g4caK3z4QJE/CFL3wB69atAwC89tpruPbaa3HRRRfhyCOPxOOPPw4AWLFiBcaPH4+LLroITz/9NHr37o2f//zngXPG4/Gi70s8Hjdeww899BDOOOMM/OEPf8D48eMxdOhQ9OvXD6+++ioWLVqE0aNHY//998fFF18M13W91+UbMyGRpL0tNkKizoMPPihmz54thBBi7ty5wrIs8de//lXbZ+XKleKQQw4Rxx57rJg5c6a4/fbbxaxZs8SkSZO0cODOnTvFLbfcom1btGiRGDFihEilUkIIIR566CFhWZb48MMPhRDBkOLcuXPF+PHjvcdXX3216Natm9i6dWtg7AsWLBCWZYmTTjqppN/14YcfFieccIL3+NNPPxU1NTXipptuEkJkwoGWZYnJkyd7+1x66aVeiNBxHDFu3DjRu3dv8cgjj4hkMinuuecekUgkxLZt24y/Tz5OOeUUYVmWqK2tFSeddJLo2bOnGDx4sJgzZ46237p160QikRB33323t23hwoXiZz/7Wd5jFwopCiHEc889JyzLEuPGjRNCCHHuueeK73//+0IIIXbs2CEsy/LG0dDQIHr37i2uvvpq7/WbN28W//M//2M89qZNm4RlWeLEE0/MO77ly5cLy7LEOeecI4QQYv369SKRSIgHHnjA2+eJJ54QzzzzjBBCiFWrVolLLrnEe+7uu+8Wtm2L999/X6xdu1acdNJJYsiQIeK5554Tf/jDH8Tf//73vOeWmEKKQpiv4T179ogePXqIESNGiJUrVwohhLjooovEwIEDxaRJk4QQQixdulTYti1eeeWVomMmJIrQ4SKklcydOxcnn3wyAOBrX/savvCFL+CBBx7Q9jn00EMxcOBAHH744RgxYgR+/vOfo7a2FsLXO37//ffHIYccom277bbbcMkll3gOwyWXXIJJkyblXZl4xx13YM2aNfjpT3+Kn/70p2hqasJxxx3nOR0qMuyTTqdL+l0nTJiAMWPGeI8POuggfP/738d9992HPXv2wLIs4+vk72nbNvr27YuePXviu9/9LhKJBEaNGoV0Oo2PPvqopDGoWJaFWbNmYc6cOdi8eTMuuOACnHrqqZg0aZK3z4ABAzB27FjNFfznP/+JCy+8sMXnk8jPQv57wQUXeMfr1q0bAGDNmjUAgK5du+LKK6/EE0884TlszzzzDC644IK8vxOAwLWhIl0guU///v0xZswYPPbYY94+06dPx+jRowEAv/71r7F161bvmli9ejW+9rWv4ZNPPsHAgQNxyCGH4KCDDsI555yDa6+9Fv/1X//V8jcli+ka7tGjB/r06YPa2lovPH3KKadg/fr1uPTSSwEARx55JA488EAsXbq06JgJiSLFPWJCSF4WLVqEd999F+edd562/c0338TixYtxzDHHaNurq6tbfI65c+fimmuu8R536dIFl1xySd79Fy9ejCeeeAIjR44seuyBAwcCANavX190382bN2Pjxo3o3r27tv2YY45BMpnE0qVLMXz48KLH8VNVVQUAgTBsS6mursbdd9+NF154Addeey3OP/987LfffgAyuUXDhw/Hiy++iDPPPBNLly7FF77whX0+18aNGwEAgwYNApDJ69q0aRN+//vfe/ljamjsmmuuwW9/+1s8/vjj+OEPf4hXX30VU6ZMMR67T58+6N69O7Zs2ZL3/DI0OXjwYG/bD37wA5x22mlYunQpevXqhX79+sG2M/fUixcvxve+9z1873vfy3vMLl26lPCblw/T+bp06YI9e/YAKG3MhEQJOlyEtIJJkyZh1qxZeOaZZ7z/Z8yYgXg8HnC59pVUKuW5JaXQ0NCAVatWBbYnk8nAtv79++PII4/Ehg0bijpMsVgMQFCc9e3bFwCQSCRKHmOYHHnkkaivr8eHH37obTvhhBNwwgkn4M9//jPee+89fOlLX2rVOWbOnAnLsnD22WcDAJ599lmMGTMGl112mVEg9O/fH2PHjsUDDzyAHTt2oKamJu/7FYvFcPrpp2PVqlWesPKzcOFCAMAZZ5zhbRsxYgSGDRuGRx99FE8++SQuv/xy77mWXBPtjXTtojRmQkqBgouQfaSurg6bN29Gnz59tO0HHHAAzjrrLDz55JPYu3dvwWPkC8GpHHHEEXj44Yc1x2TDhg146623jPt/7nOfw6OPPqqFpDZu3Ignn3zSuP8tt9wCALjzzjvzjmHOnDno27cvDjnkEMydO1d7buPGjejRo4fmGKljbelqtVLek0J8+umnsCzLE4KS66+/Hi+++CLuueeeVoUTlyxZgqeeegqXXnophg0bhqamJlx66aW48MIL0atXL+1395///fffx49//GOcf/75Bc8xfvx4xGIx4+II13UxadIkHHPMMV7IUPKDH/wATzzxBD788EMMGzbM2/65z30OU6ZMQWNjo7etrq5OW1Hb2ve93JQyZkKiBAUXIfvIo48+iq9+9avG58466yzU19fjkUce8bY5joNUKqXt17t3bwDA8uXLsXjxYgghvH1kXtWPf/xjvP322/jmN7+Jp59+Go8//jhuu+02fOUrX9H2kxP9uHHj8NZbb+GCCy7ArFmz8I9//ANXXXVV3pyhCy+8EDfffDMmT56MG2+8EQ0NDd5zmzZtwpVXXumd44477sC8efPwxhtvAMi4EX/7299w6623eiGiwYMH45lnnkFdXR1mzJiB999/H1u2bPFChul0WhOD0rGQwsz0npjYu3cvhBCaoHvuuecwb948jB07FgcffLC2/9ixY/HZz34WS5YswWGHHWY8pkS+B/7ctunTp+Mb3/gGRo8e7TmY9fX12Lt3LxYuXIhUKoUpU6bAtm1s3LgR27dv9157/PHH44QTTsALL7yA008/veD5jz/+eNx333345S9/qVW2T6fTuOGGG7B79248/fTTgddddtllqKur81YxSsaNG4d169bhzDPPxCuvvILnn38eF198sSf8XNcNXJvF2Lt3L+rr643P+a9h+bP6WcrrVf380um0dh0XGjMhkaNc2feNjY1i9+7d5TocIRXNlClTxP777y/OOusssXjxYu25ZcuWifPPP19YliV69eolpkyZIiZPnixqamrEgAEDxP/93/8Jx3GEEELU19eL4447TgwYMEBMnjxZLFy4UIwcOVLYti0mTpzo/U3dc889ol+/fqKmpkZccsklYteuXUKIzCrDk046Sdi2Le6++26xY8cOIYQQt912mzjwwANFz549xbnnnis++eSTor/TCy+8IL75zW+KAQMGiBNPPFGMGjVKXHXVVeLjjz/W9nvyySfFiSeeKG688UZxzTXXaCvjhMis4Ovfv7/4zGc+I37/+9+L22+/XVxxxRVixowZYunSpeLYY48VVVVVYvLkyWLPnj3iBz/4gbBtW1x22WVi+/btgffEz+rVq8UvfvELEYvFhG3b4uSTTxYXXXSROOOMM8TRRx8t7rnnHpFMJo2/4/jx48Vdd91V8H144403xAUXXOB9fhdeeKE4//zzxcknnyzGjh0rnnvuucBr/t//+3+iW7du4thjjxVz5swR5557rhg4cKCYMWOGtt+DDz4orrrqqoLnV5kzZ44YPXq0OPPMM8V///d/i1NPPVX85Cc/Edu3b8/7mh//+MfGKvgPPPCAOPjgg0X37t3FqaeeKt577z0hhBD//ve/xcCBA0WPHj3E5MmTRV1dXcExffDBB+JnP/uZsCxL2LYtbr31VrF06VLvedM1/Nhjj4l4PC5OOeUUsXjxYrFixQoxZswYYdu2+NWvfiV2794tHnnkERGPx8Xw4cPFO++8U3DMhEQRS4gCS2FKE2yYPHkyfv7zn+Oxxx7DaaedBgCYPXs2rrvuOqxevRrDhw/HI4884iXobtiwAXfeeSeOPvpozJ8/HzfddBOOOuqo1qtHQggpwA9/+EPcfPPNWrJ5W3LXXXdh+PDhOOWUU9rl/ISQ9qPVIcVt27Zh5MiRWL9+vZcDsGXLFvzlL3/BlClT8PTTT2PFihVexWQhBEaPHo0xY8bgqquuwvjx4zFq1ChWJSaEhMrOnTuxZcuWdhNbqVQKr7/+OsUWIZ2UVpeFOOCAAwLbZs6ciT/96U/o0aMHPv/5z2PChAn44Q9/CACYMWMGli1bhtraWgCZhOBEIoFnn33Wq95MCCHlQtYwW7lyJW6//fY2P/9NN92E9evXY+/evcw/IqQTE0rS/IUXXqj1MjvwwAO9ejXz5s3D0KFDtTYRw4YNw8yZM8MYCiGkk7Nu3TpMmzYN559/Pk499dQ2P/+WLVvw0ksv4cgjjzT2RiSEdA7apPDpokWLcNVVVwHIrHrq2bOn9nxNTU1JhRcJIaSlzJo1q13Pr1a9J4R0XkIXXPX19ViyZIlXAygejwcK/uWrW2NZFm677TbvcW1trReKJIQQQgiJCqELrnvuuQd//OMfvRYT/fr1CxRO3LVrV95E1gkTJoQ8QkIIIYSQcAm18OnDDz+M73znO15ifSqVwogRIwLtGlasWEHnihBCCCEdlrIILn/neiCTt9C1a1ekUiksX74cs2fPxpNPPonhw4dj0KBBXl7F8uXL0dDQgFGjRpVjKIQQQgghFUerQ4pbt27Fww8/DMuy8OSTT6J///5Ys2YNvv/972u1tSzLwooVKwAAU6dOxcSJE7Fs2TIsWLAA06ZNQ9euXVs7FEIIIYSQiqTVlebDxLKsvH3UCCGEEEKiAptXE0IIIYSEDAUXIYQQQkjIUHARQgghhIQMBRchhBBCSMhQcBFCCCGEhAwFFyGEEEJIyFBwEUIIIYSEDAUXIYQQQkjIUHARQgghhIQMBRchhBBCSMhQcBFCCCGEhAwFFyGEEEJIyFBwEUIIIYSEDAUXIYQQQkjIUHARQgghhIQMBRchhBBCSMhQcBFCCCGEhAwFFyGEEEJIyFBwEUIIIYSEDAUXIYQQQkjIUHARQgghhIQMBRchhBBCSMhQcBFCCCGEhAwFFyGEEEJIyFBwEUIIIYSEDAUXIYQQQkjIUHARQgghhIQMBRchhBBCSMhQcBFCCCGEhAwFFyGEEEJIyFBwEUIIIYSEDAUXIYQQQkjIUHARQgghhIQMBRchhBBCSMhQcBFCCCGEhAwFFyGEEEJIyFBwEUIIIYSEDAUXIYQQQkjIUHARQgghhIQMBRchhBBCSMhQcBFCCCGEhAwFFyGEEEJIyFBwEUIIIYSEDAUXIYQQQiqWRVvW4uKXH8Xq3dvaeyitwhJCiHIcqKmpCclkEj179izH4QAAlmWhTMMjhBBCSAQZ8Nh4AMDne/fDS9+6rp1Hs++02uESQmDSpEkYNmwY3nrrLW/7hg0bcPXVV+PBBx/EpZdeiqVLl5b0HCGEEEKIn+1N9e09hFbRasG1bds2jBw5EuvXr4dlWQAyImz06NEYM2YMrrrqKowfPx6jRo2C67p5n3Mcp9W/DCGEEEI6JlmJEVlaLbgOOOAADBgwQNs2Y8YMLFu2DLW1tQCAI444AolEAs8880ze55599tnWDoUQQgghpCIJJWl+3rx5GDp0KOLxuLdt2LBhmDlzJt544w0MGTLE+BwhhBBCiAkL0ba44sV3aTmbNm0KJM/vv//+WL9+PVzXRU1NjfZcTU0N1q9fH8ZQCCGEEELanVAEVzweRyKR0LbJ/K18z+VjwoQJ3s+1tbVeKJIQQgghJCqEIrj69euHuXPnatt27dqFgw8+GJ/97GcxZ86cwHODBw82HksVXIQQQgghUSSUHK7a2lqsWrVK27Z8+XKMGDECI0aMCDy3YsUKOleEEEIIyYsV8WWKZRFcMiQoi5QOHz4cgwYNwqxZswBkxFZ9fT1GjRqFr371q4HnGhoaMGrUqHIMhRBCCCGk4mh1SHHr1q14+OGHYVkWnnzySfTv3x+HH344pk6diokTJ2LZsmVYsGABnn/+eXTt2hUAAs9NmzbNe44QQgghpKNRttY+YcDWPoQQQkjnRrb2GbhfL8y/4OZ2Hs2+w+bVhBBCCKl4ol6Hi4KLEEIIISRkKLgIIYQQQkKGgosQQgghJGQouAghhBBCQoaCixBCCCEVT8TrnlJwEUIIIYSEDQUXIYQQQkjIUHARQgghpOJhHS5CCCGEkLCJtt6i4CKEEEIICRsKLkIIIYSQkKHgIoQQQggJGQouQgghhFQ8TJonhBBCCCEFoeAihBBCCAkZCi5CCCGEkJCh4CKEEEJIxRPtDC4KLkIIIYSQ0KHgIoQQQkjFY1nR9rgouAghhBBCQoaCixBCCCEVT7T9LQouQgghhJDQoeAihBBCCAkZCi5CCCGEkJCh4CKEEEJIxcNeioQQQgghpCAUXIQQQgghIUPBRQghhJCKJ+J1Tym4CCGEEELChoKLEEIIIRUPk+YJIYQQEinSroOdTfXtPYxOBQUXIYQQ0skYPe3P+MLf7sD6up3tPZROAwUXIYQQ0sl4b/sGAMCcjR+180g6DxRchBBCSCfFjtDSvwgN1QgFFyGEENJJiVmUAW0F32lCCCGkkxIlhyvqUHARQgghHZx/r34X//r4ncD2aDlc0RaH8fYeACGEEELC5erX/gYAGDXkaCTsmLc9Sg5XdEZqJkrSlhBCCCEtRAih/aw+jkVIcEUdCi5CCCGkAyOgCC4AaeG232A6MQwpEkIIIR0Yx+dwJV3He5xyKb7aCjpchBBCSAfGUUSVAJB00rnnIuR2WREPf1JwEUIIIR0Y1+dwNSsOV5oOV5tBwUUIIYR0YFwth0toDldaOKaXkBAINYdr7ty5mD59Onr37o2FCxfi1ltvxWGHHYYNGzbgzjvvxNFHH4358+fjpptuwlFHHRXmUAghhJBOiT+k2KwKLjpcbUZogstxHFx22WX48MMPYds2Zs+ejWuuuQavvPIKRo8ejV//+tcYOXIkTjnlFJx99tlYuXIlYrFY8QMTQgghpGRcJU/LFT6HK0KCy4p4Ja7QQoo7duzAxo0b0dDQAADYf//9sXPnTsyYMQPLli1DbW0tAOCII45AIpHAs88+G9ZQCCGEkE6LFlIUAklXTZqPTkgx2nIrRMF1wAEH4LjjjsMll1yCPXv24I9//CPuuOMOzJ07F0OGDEE8njPXhg0bhpkzZ4Y1FEIIqWg21O3CC2ve1wpSElIuHFfP4Wp2mDTfHoSaNP/0009j+fLl6NevH0477TSceeaZ2LRpE2pqarT9ampqsH79+jCHQgghFcsJT9+FK2c9gZfXftDeQyEdELX0g4hwSDHqhJo0v2nTJowcORKbNm3CZZddhng8jkQigUQioe3nFvjAJ0yY4P1cW1vrhSIJIaSj8e629fjmIC4gIuXFX2leDSlGqep81OtwhSa4GhoacOaZZ2LJkiXo27cvbrnlFnz3u9/FT37yE+zevVvbd9euXRg8eLDxOKrgIoSQjow6MRJSLvwhRa3wqRudHK6oE1pI8f3334fruujbty8A4Pbbb4dt26itrcWqVau0fVesWEHnihDS6WEKFwkDx7dKUcvhipDDFXVCE1yf+9znkEwm8emnnwIAkskkunfvjmOOOQaDBg3CrFmzAADLly9HQ0MDRo0aFdZQCCGEkE6L0CrNA81OynvMHK62I7SQYq9evfCPf/wDN9xwA7785S9j3bp1ePzxx9GzZ09MnToVEydOxLJly7BgwQJMmzYNXbt2DWsohBBCSKdFS5qH3ryagqvtCDVp/rTTTsNpp50W2D506FBMmjQJAHD11VeHOQRCCIkMzOEiYeAoDpe/8CnrcLUd7KVICCGEdGBcX3JgVMtCRH2VIgUXIYQQ0oFxfSHFZoYU2wUKLkIIqRAYUCRh4F+lqJaC4CrFtoOCixBCCOnAuL5VimpOVzpCdbiiHVCk4CKEEEI6NJrggtAeO3S42gwKLkIIqRRY+ZSEgD+kqOZ0pZjD1WZQcBFCSBloSqfw5IcLsLlhT3sPhRANv8OlhhTZ2qftoOAihJAy8PvFr+Kmef/CmBcebO+hEKKhlYUQ+uNoJc1HO4uLgosQQsrA/E2ZHrGf7N2xz8dgQJGEgRZShNAeOwwpthkUXIQQQkgHZUdTPW6c90/vsRBC662YipTDFW0ouAghpAxEO9hBOioTFzyPdXU7vccC8Dlc0cnhiniheQouQggpB+VoOyK4SpGUmbV1eojbFQIu1Dpc0XG4rIjf1lBwEUIIIR0U2ydSBARcl3W42gMKLkIIIaSDYtv6NC8ENIeLdbjaDgouQggJkcZ0suR9GVAk5cbkcKkrEx0RnRyuqEPBRQghZcCUXTJt9Xs47Inb8MKaJW0+HkIAwPblFopI53BFGwouQggJiQ92fApXCCzbuam9h0I6KTG/4ILe2idahU+jDQUXIYSUAdMqRTmZlVpcUjCoSMqM/7p0hYDjRtPhijoUXIQQUgZM4Q7ZQsVhuQfSTgRCioAvpBidHK5ylF5pTyi4CCEkJKR74DJsQ9qJQNK80EOKUar9Fm25RcFFCCGhIVeAlepwteXctyfZhIfen4PNDXva7qSkzbEtX1kI6M2royO3og8FFyGEhIQUWukKXHr/s/nPYOJbz+N/XnmsvYdCQsQfhhNCb17tRsjhijoUXIQQUgZMbUe8kKKbf1ITmtvQdpPfm5tWA8ispCQdF/Mqxfa55jo7FFyEEFIGTAm90kko1D5FnfzaMtcrSrk7ZN8xJs2rgitClwGT5gkhhBiR5SAK5XC1V3gnQvMsaQV+weUK3eFyeSW0GRRchBASElJMFXKu1MmP5SNIufGHuv05XJGyuCIOBRchhIREugSHS82hKRR6LDfM3ekcFA0ptvF4OjMUXIQQEhKl5HA5Wj4Npz9SXmL+shD+OlyUXG0GBRchhIREJYcUqe06B0GHS2jXWZTKQkQ7ZZ6CixBCyoKxl2I2pFioX52rJc2zIj0pL6Y6XG5EXVVT6ZUoQcFFCCFlwNxLsXgOl9tObgNDSZ0Df0jRhT+kSNoKCi5CCAmJdItDinS4SHnx3wgI0X4iv7NDwUUIISGRW6VYauFT5nCRcPHncEXJ42LhU0IIIUZKCSmqYqxNk+YjNNGSfcd/TbmBVYqkraDgIoSQMlC4l2J+h0sVPkyaJ+XGnxTvr8PFkGLbQcFFCCFlwBTtcCo4aZ50DgKte3yV5it9lWKlj68lUHARQkhISKFVuPCpa/yZkHLg+NzVzCrF6FSaVx3gqIsvCi5CCAmJtOsAKH2VIptXk3Ljd7iitkpRHV7U8w4O+83KAAAgAElEQVQpuAghJCTkZFao8KmI0ORHokcwh8vvcFX2NacKxsoeaXEouAghpAwYk+ZLWqWYvw5XqCEUirtOgf+acn05XJVO1MOIKhRchBASEjJ/Zl9CiuPfeAan/Ou3aEqnwhsg6fD4XVO/wwVUtqjRKoZV8DhLgYKLEELKgKkkY8tXKeaE2RMr/oNVe7bhjU2ryjZGlWhPXaRUguIqeANQyaFsEaEE/2JQcBFCSBko1Ly6cKX5woVPYyFV16703B1SHowOlz+RvkKvBcd1saF+l/c46g5XvL0HQAghHRWnlF6KyJ/DBZhzwwgpFf+1J4SA4waLoVYi18z+Pzy35r32HkbZaBPBtWbNGjz11FP4zGc+g7PPPhsHHHBAW5yWEELalZaGFE138HZYDlfE3QJSGv5rTyBYKqJSQ4p+sVWZoyyd0AXXU089hXvvvRdTpkzBkCFDAAAbNmzAnXfeiaOPPhrz58/HTTfdhKOOOirsoRBCSJvilCGkGJbgIp0Dk7gyuV5RoFJDn6USquB67bXXcM0112Dx4sXo168fgMwHO3r0aPz617/GyJEjccopp+Dss8/GypUrEYvFwhwOIYSEhkkWeWUhCtThcguUhQDMuWHlINpTFykVUx0u//UYlWshIrowL6ElzQsh8MMf/hDXXXedJ7YAYMaMGVi2bBlqa2sBAEcccQQSiQSeffbZsIZCCCHtQi6kuO+V5pnDRVpDsLabqfp8xJVMRAhNcM2fPx8rVqzAmjVrcP755+OII47A/fffj3nz5mHIkCGIx3Pm2rBhwzBz5sywhkIIIeFjcKJydbhKK3xqSq5nDhdpDYXqcMlrKzqhuqiM00xoIcW3334bPXr0wF133YW+ffti0aJFOP7443H66aejpqZG27empgbr1683HmfChAnez7W1tZ4zRgghlU66BIdLaCFFEdjGHC7SGkxFTuW2uGUjKZzIyJiojDMfoQmuuro6HHbYYejbty8A4Etf+hK+/OUv49BDD8V77+krD9wC+Q2q4CKEkKigTmz+Zfgqqqvl7W/YRsi+EEiQR+76itk24DqRucai7sqGFlI86KCDUF9fr20bMGAA7r//fuzZs0fbvmvXLvTv3z+soRBCSOj4fShdNOW/qTSFFFOuunIxOn3vSOUhxdSgHr29x3JbzMpIgKgImWiMMj+hCa7hw4dj7dq1SKVyfcCam5sxYcIEfPzxx9q+K1asYKiQENKhSJcomvTCp0GHK6zJMOqTFymNXL6WnX2cu7ail8MVbUITXIcffjiOO+44TJs2DQCQTCbx3nvv4corr8SgQYMwa9YsAMDy5cvR0NCAUaNGhTUUQggJHf9qQteQm2XC1Esx7TrG58sJJ9nOgaPka2UeZ8OJlg0bUnCV6VwF0oPKQVScuHyEWofriSeewA033IAVK1Zg/fr1ePjhh3HQQQdh6tSpmDhxIpYtW4YFCxZg2rRp6Nq1a5hDIYSQUPHntqdFaQ6X0ARX0OFiSJG0BimsY3ZGcEnn1bYs76Ith5D550eL8NP5z+KJM67A8QcObvXxTERbboUsuAYMGIC///3vge1Dhw7FpEmTAABXX311mEMghJB2wVFcqkJ3/iZxpeZwheZwRX32IiUhr71YwOHKebLlcDvf3roWDekk3t++IUTBFe2LNrSQIiGEdGacfQopylWNXKVIyoPMEYz7HC7LsnI5XGW4xFLZG4xC1+vq3dtQn2oueqzGdBIf797a+kFVGG3SvJoQQjobakhRQEAIYWzTY8r1Sovwc7iiH6AhpeBfkZhWcrikx1WOa6xYkd8Pd23Gqc/8Hgd03Q/vXHhLwWOd89z9WLFrc2B71HO46HARQkgZ8CfN+8OI+XKxXEP5CIdlIUiZkNeUdLjUEKPU/+UI1XkOV55j/WfTagDA1sa6oscyiS0g+rcIFFyEEBICfqGkhhXf2boWM9ctB6BPUNIdaJMcrlCOSiqNfA6XZVllXaUor/d812t5OiZE+6plSJEQQspAoPCpz+FSnaxR0/4MAHj3olu0CSrppCGEKLloKiHF8AsuuZgjZlleiLscoTqZG5bvWKZwemeDDhchhIRAuoDDJdnZ1KALLtfB9qZ6vQ5XSHf1Uc+HIaXh9U2UIUVf42qgPCHFdJGkeTtwS9Jyon7J0uEihJAyoM4FfpcK0IuZSlyIwAS1rm6ndrRCfRhbQ8TnLlIihZLmy7lKUR433w2CrHTfGlgWghBCiDYZuEIYQorBycJxg4Jrfd1OLYcr6pMMaV+kAIplxZW8Lq3sf0B58gTTRVYpliOHK+oOFwUXIYSUAa2eFoQhpBjMxRIIOmHr6nayDhcpG96qRDsGIFdyJGbbuRyucoQURZEcrlafIfpQcBFCSBlQpxlXiECyuymHSwgRmKDW7d2h1eFiWQjSGqSY8nopytY+KG+lecfL4TJfr+VImo+620vBRQgh5cBXMT5dYJWit03J4eqR6AIA2Nnc0EatfaI9eZHS8Fr52BnBI50o2y53pfk2CCm2+gjtCwUXIYSUAXWiEcIQUjQkv7tKcn3Czqxhcnz5XywLQVpDsCxEsNJ8OcS3vI7ztbEqTw5XtCUXBRchhJQBbZUiBNw8leaF5oS5XlJzVSzmbWuL1j7RnrpIqeTKQmRzuJSQItqw0nw5ykJEHQouQggpA/4m1H6Hy2vbo2xPua4nwOSE6AjX19qH0ojsOwGHSwkxlrXSfJHCpwwpUnARQkhZKFYWQgonVZilXUcJKWYFl+u2UWuf0o5bn2rGO1vXRj6c01lxvbpb2bIQsrUPcpXmy1IWokhrH9OYWgqT5gkhhATKQvidKRnKcTTB5Xqvq/IcrrZp7VPqHHv+iw9h1LQ/4/k1S0IZBwkXf6V5KeZtyy7rKsVileZd33W/T0Rbb1FwEUJIuckkzeuV5V3PAchNNmnX8SaihBJS1Fr7tLOztGT7BgDAy2s/aNdxkH3D8UKKmesr5aYBZK63slaal6sUYRZT/huNzggFFyGElAEhioUUgyGXtMg5XIlYLqSoOlxh1eEyuRpbGvbi0aXzsDfZFHiuvYUf2Tfk5yxDiiknI+YTtl3mSvOZ4+YLPfuv+32BIUVCCCHa6ixhCCnKx04JDpfW2qcNhc5fls3DbQuew9RV7waei/pk11nxkuazIcVkVhjF7Rhyeezh53Cpzq5j6CtaClHX/BRchBBSBgIOV55Viup+KTdXFiLhtV7RVynmW2YfBvWpZgDAnhQdro6CvA5lpflmJxNSrLJjuTpcZThPsV6K6nVMh4sQQsg+4y8L4RdcOYdLKNty4komzbu+/K9ylIXYk2zCda//HfM/XVVwP3mulMGBiPZU13nxO1wpzeGSIcXWh63TRepwlSNpPurXIAUXIYSUAX/hU/+kYsrhSrmOd9euloUod/Pq3y+egX99/A4ueOmh7DEL1whLZV0QfZ+oT3edD/VztrMOV9LJJc2X0+EyXd+m5wEmzRNCCGkFxepwua4uaoCMuApUAhcuUmUuC/Fp/W59LL5JUT6W/yaNOTYUXFFDfp62lWtU3eyqgitDOfIEU0UKn6rb/St4SyXqteAouAghpAwUy+FKCxcb63fh6/+8x9uWUgqfqq19yu1w+Y/hD1P6BZcppFgJDte9i1/FN6b+AQ2pZHsPJRKoVeYt3yrFuG17ZSHyfbaPLp2HEf/6HbY31RU8j1Cu91LqcPlvRkqFOVyEEEICIUVTDtfdb09Hk5NStillIbLNq9OuXoerHGUh/BNVMYdLTsqFXtMe3PPOK1i6YyP+vTq4ipIEcRSHS5Y5TaoOl1U4pHjbguewcvcWPLFiQcHzpEXxGwRV5Kf2VXC1/yXYKii4CCGkDAR6KfpDisINOEcp11F6Kdrea1MlTGD7OjY5FhUpyKS4M4UUK0FwSTprDlBLEYrgkiUgkrIOVyymtJMu/NnGivRBVD+PfDcImsO1jyHFqEPBRQghZUANKQpDSNERIiBa0q7r3flX5Wle3ZYhRfk7GEOKFRTOCasYbEdDfmaZEqc+h8tSHK4iH223eFXB59XPI1/Yzy1D0jxDioQQQjRBYiwL4bqBCSOdL6Qoytvap5jDJZ/3Vim6wVWKlRTPqSTxV8k4Xt/EXKPqpKOUhZCV5g3vZ1M6F/qOWYWlQqqEVlS6w9U5BTMFV4WxN9mE1zes3OekQkJI+6AlzRvKQrgiOK2lXcfrPZfwQoq6w6VOTit3bcGyHZ+2eGz+MxddpVihOVwS162csVQy8nOPKY2q5fWkhhRNq/92NNd7PzcqeYcmSnFk1Wtw33O4ov25U3BVGL9bPAMXT38Ur234sL2HQghpAepU4BrCh/lCilI85Fr7CG1CUl8z4pnf4fSp96ExXXgC9OMGxJ9PcHk5XNEofJqvQTLRkU6mpThckoSVW6Vo+my3NymCq8j1VpLDpd5E7GNrn6hDwVVhbGvMLL/d3LinnUdCCGkJeg4XtJWGgHQW/ILLybX2iWVDikJvXm26q99Yv6tFY/M7XP6QjvAcLhlSrHCHq4LGUsmklC4GNnTBpVeaD76fquBqSBcuw1FSDleJrX0KuVhR/9QpuCoMebGalmUTQioXdaIREIFJRS0BIUm5ag5XLqRoKguhhm1aKrj8c9i+FD6tpLypcrQ76gx4VeVjcfgXGlapIUXDZ7tDdbiK1D1LlxJSLLEOVyExzaR5UlbkxcZlz4REC70sRFBcOa4buHt3RK7wqde82tUdLil0VNdpXd3Olo2txByuQq19Kil/ppLGUsnIa0ZtVC2J2zGv3Y9Jx+xqbvB+LpbDlS4hpKjV4SrgcBUS9lH/2Cm4KozcHaZhlRAhpGLx53AFk+ZFYDJJKSJMrlLM1OtSBFc2x0t1zNbvbaHgKjGHq1BZiEoSOZ11lVtLkQ5XVSzm5WtJElbM+9nUPkq9BopV9i+l8KnQHK78EZyOHC6m4KowCiWtEkIql2Brn2AOl38ucQwhRcfXh3FfHK5lOzbh8hmTsXLXFu0Y6lhMY3e8Gz5T0nzlTIQMKZaG/BwzYt4nuGKFK82r73GxHC7N4cpznWjNqws5XB04pBhv7wEQnUJ3mISQysX15XD5RYEjRGDCSLmOt00NKap1uKT4Uie1rY2Fe9t9e/qj2NK4Fyt2bsYbF9xUtA6Xvw9epbb2kVSS21bJeA6XHQvkcMVt20ukNwkZVfQXDykWXuQB6NdPoZSZQs3ao/6x0+GqMOTFZqqDQwipYJTJILNKMbdCDDDX4dJ7Kcayh9HDkfJV6rbmIhPglsa9AID19Tuz5w6KP5Vg4dN9E1xtJYQKTcokh5fDFYsHVikmFBFm+mxVR6o1IcXcCtjCgsu0X2CfiDtcFFwVBkOKhEQTLWleaV5dlS334Ag3cIuuOly2ZXsVvZuVpHVTqYYmQ1J7oTGZ6n+Z9pOTnimHtNgqxete/zvOmXZ/oBxGGDCkWBpJNWnen8OlJNKbQ4qKw1U0pGgWXH/54A185alfYX3dTr21jy/cfvVrT2LUtPu1EHtHhCHFCsOUr0EIqXzUu29XycOqsuMAmvMWPpWTnm1ZiFkWHAE0KQ5WbuVy7juhmMMVs+yCtZECzatLcLiKuVf/+vgdAMCKnZtxVJ9+BffdF7SkazpcJZErCxGDv/10RnBlMH22qogqVvjUyZPD9fP//BsAcN+7M9EzUa3sr/ZVdPDv1e8BALY11Xk3KCpxy0ba4BBHDTpcFQZzuAiJJnpZCNXhylaQdw2tfUSu8KltWd4yfTWlIOd65yappnRhhyvmczOCIUWfwwXdCTPlcJU62ZkS7stBqXWcSI5cWYh4nrIQpTlcxZLm1TIP/hWxQObaNhU+3d3ciA+zCzsAwIJlDBfPv+DmzA8Rd7/ocFUYLgUXIZFEK3yqlIWosnMhRZPDlbAz22KWhbhtA47uYO2Lw5URbvlrIwUEVwmrFEsN9SRLDHe2FHXMYYm6jkZzobIQdgwyicvkcKmitj7dXPA8plW1Kn7HNe06cFwXRz15u34c4cISQR+okDCMEnS4KgzHS5pnHS5CooQ6Z7lKex7P4TKsUky7rtbvrlw5XH6Hyy+w8iXNF2rtU2pCfFg1BLXCmRRcJZFSy0L4YooJ2y5YaV59vxvTKexubix6HsAszGOWpV0/adc1XiemmxIAAbEYVSi4Kgw6XIREE3XSemfbukDSvKn6fNp1vG1q0nxSE1zBwqeqw/XmptVYsXOzdty4HdMe+8VSvqR59fvH/5pSM2jCWmHtd0hIcWRoONPGp0BI0fDR+uvIbSjQTkrrjGAUTLYm4PIJq2KCi6sUSVlhDhch0UQVKHe9/bLWVgUw5x2lFMEVsyzE7MzE0mwQXH6HSwiBbY11OP/F/8Vpz/5eO67fEVAnMSFEMGkeetK8PJ+/mGs+1P2awwopugwpthTpIlXZwZCi2u7HJKb9LmihYrvFeinGLFvbnnJdY2kI1w0uLAHg5TZGvf5amwgu13UxYsQIzJ49GwCwYcMGXH311XjwwQdx6aWXYunSpW0xjEhQaJUQIaRy8U9aufwZmcMlDL0Uc+1+bCghRTcYUvQLtmYnje1Kg2EVeRxJSughn2AOV+ax6iCoYtB0fv31uf2aiuSX7SuaGGSdwpJIFkmaL2WVYjx7LRVqJ6U6jiYXKmZZ2jWSdNLGlabpfA5XgfIVUaJNBNcDDzyA9957D1Y2jjt69GiMGTMGV111FcaPH49Ro0bB4R8QAIYUCQmLeRs/wr2LXw3tLtl/2KbsUvoqpUeiqcWOXNWVP4fL/J3Q5KS8dkCZ8+eO7c/hUgVKWgTdBS9p3lUmRdfRw3gFSjGozxWr2eQn5Tr4zaLpWLRlbcH9/O4bKY5WFiKQw5VrXm3O4cq834N79gGQcbjW7t2BOxe+iG2+TgfFeinalq25qs15BJcjXLgwr3LsCIQuuObOnYshQ4agZ8+eAIAZM2Zg2bJlqK2tBQAcccQRSCQSePbZZ8MeSiTw6nBRgBJSVv775Udwzzuv4JV1y0I5vn/SUleIAWaHK+3mykLElBwuzVnyVikGHS7heyyx/Q6XIlBMxSW9HC7V4XJ0h6tQ3pTqfhUrIeDn/z58C/e9OxOjn/9zwf3UEFdYifkdDbUsRKFK84VWKQ7crxcAYHPDHkxZsQAPLJmNqave1fZNl5A0r25vdlLmkKIQXrN2EwwpFmD79u144403cNZZZwHIvFnz5s3DkCFDEI/nKlIMGzYMM2fODHMokSFX6ZmCi5Aw2NywJ5Tj+icaKYC6KJXmTasDc0nzFmw7eCefrxhyk2/SUvvdxW39q139PkkrKygl+XK4Su1/p9dsallIsVgjbu8cLh2ulqKKfn+l+cw1UrwOV3W8CkDmPW90MmK6zlcmQs/hCl4ncTvmE1x5QorKDYhKoSbbUSJUwXXvvffiRz/6kbZt8+bNqKmp0bbV1NRg/fr1YQ4lMrC1DyHRxD8ZeJOdrMPlBoWOmrNiW5aXL6MiQ47+dijNTlpzFtRQXiCHS3G/HNcp2toHyLhIekhRydMRAuNe+xt+984M7/eQFOu758efW5QPfZUiC5/m4z+bVuOCFx/CC2uW4M9LMnnTCd+qVbnNLlSHSwqu7A1DynU896nJJ6oLdTUAMte24wspmj5DUzcGAAXLV0SJ0AqfPvzww/j2t7+NqqoqbXssFkMikdC2mSrTSiZMmOD9XFtb64UiOyrM4SIkXML6yvZPWrJ0g5zsHOEG/q4dpQ6XWhZCxdS8GshMeurkpAqdmM/hUgWRY1ilKG/0/LWu8omcjfW7MXV1Jqx01edP1twn6YKUSqnpOVrhU9YpzMvYF/8XADB/0ypvW1UsHsiDqo4lPCFjcpXk510dS2QfO9515F+JWrwOl62JpSYnbXTCHIP7CuREecQjiuEKruuuu8573NzcjDPOOANCCBx11FHavrt27cLgwYONx1EFV2egUOFBQkjl4r/7bjKsUvTnQfkdLr9QAnKhtGBIMa1NompIUU2aF0JotbHSwg0kwOeS5vWVgPlyuNSxLNzyCYb1OjA3jlTLQor+3KJ8VFpIUWQL2frz5doTk4gB9BIQkh5V1QWFjPzsq7PpP2nhep+Bv9OBVmk+Tx0tdUFGs5MyLsJwXNfotnWQnPnwQooLFixAY2Oj9/+gQYPwyiuvYPbs2fj444+1fVesWNHhnatSKdTLjBBSuci/3b7V+wHITUpdsknzrnC1fohAtsWJKrgKOlz+kGJKEx6qw6WKAEe4mhg0J80Hy0L4Vymm8gieNzet0ib6libN+3OL8qEnzbf/9+NFLz+Kk/5xT0UVYf329L8Yt1fF4ppoqY4l0EXZZgrVyRByF8XhkteDv9OB1kvREJ62fL0Um520scyImyekmCPaFlebS/OvfvWrGDRoEGbNmgUAWL58ORoaGjBq1Ki2HkpFIi82rsIhJBzCKwuROa4MIcpJKWHnd7jUCSZmWYFyDnIfAAGx1pTWc7ga8uRwBUSecAJhGymg/Enz/urg/v0BYFtTvZ6831LBVeJ+bp7ztxdzP/0Ia+t2lJz03xbM2fiRcXvCjmlOYk1VNQAUqTSfdbi8HC5XCSkWcLhMizx8QqrZSRsdLrWZu07HSJpv8+bVlmVh6tSpmDhxIpYtW4YFCxZg2rRp6Nq1a1sPpSLJtyKJEFLZyMlAloGA77Ephyvt5twnC3kcLpHf4VJDkKrQUVcp+sNMriuMJSbUcwGZRHu/yBFCwLKsQK9HvSxEy0KKpTpcaS2frIK+H9tBBbjCxYqdm1EdS2B7cz2O7TvQGI6WVNkxbZg9qzLzrRdSNNXhyn6mqsMlr4emdP4cLlO3FH/eYD6HyxHCuL1QgdYo0WaCa/Xq1d7PQ4cOxaRJkwAAV199dVsNIRIwaZ6QaOL6HC6JWvjUL3QcRazky+HKX/g07eWHAZkGwxI1t8tfiiKTN+Zzy7KOhT9s5/hqIrlCIGZZgck03ZqQ4j7kcIXVPigqPLjkdfzy7Ze8x7cdfza+e+TX8u6fsONIKVGTnlmHS2KsNO+VhcitUkznyeHyL8qQ++e2uT6HK2VMjndd1yj+ShXllU7lZPsRAEyaJyRswrtHNgsurw6Xa0iaz1P4VEVOTEFXKlVSSDFQisIN1gOTAkadeP2rFOU2wN9c2/WtZgznu8vNE95sb9qjVMG97+p1K9fV7SxYKiPppjXR0rNLxuGyC9S3cgMOV+668edw6UnzwTnMn5uVryxEvtY+kmj7WxRcFQeT5gmJJvJvV3WdMo8zAixtCCnWp5P4YMenAPInzedraN+UTmv5WargUut5+UM0jgjW4ZJ1lQo1r1afT/omU/UcfjGnsmzHJrz0id47t9S2LZqLUqAaeVtT7pFsbdyLp1a+XdDFO/aAgdrjtKHGm8qeZJPmJMocLq95dSGHKyu4UsKBk/3c/f0yTWUhgg5Xia19CtXhYkiRlBMvXyN7gVbSkmNCOgJhORLyqH6HS05YrqEcg4qVJ2leihtTDpde+DQ3CVpaSDHocPlDiqYcrqST3+HyT6Z6SCn/zeLpU+8FALx67vU4LFtKovRViq7x5/ZAff8Kr6prORe8+BA+2r0VG+t34UfHnGbc5zNde2iPU05QRKv0616juVJeDpdVIIdLSIcrWxZCcbj8YlArfCoXfjn5Ha6mPIIr01idleZJG6ElrbKaMiGRwZTDlbBjOCA7OZqS5lVilm3M4drZ3AAgt/S+SlkFmcoTUlRJ+txy15dzlTlWKvtc/lWKQC6sqYcUfQ5XCe7Tpobd3s+lZueo52jvpPl8qzfLwUe7twIAFmxek3cfk8OU7z350gEH4+R+n9NWKfYMrFIslDQvBVdOgBcsfGpY+OVva5Wvl2I6Xx0u428WPSi4KoxKW/pMCCkN6RJUKYKrf/f9PQGWNtS/UvGHFPtUd4cFC7uaGzJVvrPfB90TXQAYeikqgkv9HvFPzmnhBrp7yAlUrzQfrAYuhZo/aV5vAZT7+eGlczBlxX8Cv6vMCwL2rbVPeztcusAMZyw7murxs/nPYkPdrsBzMgR83tBjAGTKKeRzT79z2AmwLEurw5VbpZjBVIrBKwsRz4YUlaT5QGsf5T3Y2liHV9YuCzS09tfhMgmu8W/8Cxvqg7+vJOqtfSi4Kgz1oqTgIqT8hJUGIo+bUMpCDNivl+ciFFtZZ/vKQlTZcfTq0g0AsKOpwZugeiQy7kSTk0JKCd9trM+5Rnr4Jjg5qsVWgdwEqoUUDUnzchL1l4VIayG2zM/1qWbcvuB53PzGM9p2IFcMFmhJax9h/Lk9yCcwy8n7Ozbir8vfxA9mTQk8J8OD0qlKFggpyhIhB3br6W0b3KMPAEXsGutwycKnakjR7HD534PLX52s5fk5QneuXCECKx0BYG+qGT+a81RgO1v7kFDQ6+BQcBESFYS3SjH3tTpwv16eiCrW/8+29bIQCTuG/RJdsKO5Htub6hWHK9Of1t+8+j+bVnt5n6ogaUz7Ha6cG9I9XoW9qWalLITe2idfSNGfJK2H+4Jhx5Tr+ESaUoVccbhknS8TpnO0F5r4C3ksH+7aHNgmP9P9suI7bWhILpHX3+d798Nz54xDk5PCCQcOBlA4h8vfSzGlhRR915TBHAhcIz5R1pJ6bYUq4kcJOlwVhr95LCGk3JT/S1u9e08oomlAj15eInxxh8vWkuZjto2+XTNtgnY01eUcrqyr0ZROaXmeu5KNWL4zMzlrDpc//KMUocyFJ9OB3JmUUuhSIidW9WYwmDSfnZR9bYfqU83Ksc3hQXmc1Xu24ezn/oTpaz8w7icQbMDdlpTT4XKFi8tnTMYvF74Y+KwAGBdSSIEsHa6UcL1WPH6kw2VZFo49YCCGHzTUW4wlD20KdfsrzaddxxOX/rIQJrF37vMPeD8/+sG8QE5anXI9FKPUsHOlQ8FVYQjN0u/cxf0IiQpywvJXiz+gej/Y2QnPH9rz4+en0akAACAASURBVM/hils2eld3B5Bpn5Py5XCZqnWv3bsjO578OVyOmyu22i2eccua0sFClElT0rwnpnS3yjUIKNUFaXRSmuByFDGW1pyrzPbfLJqOd7etxxWv/lU5T3C1ZXtRzhyulbu24pV1y/DnJbOxo7k+8HzMt+oVyIloKb5TTk4M+cVJobIbuUrzQZyAw5ULKaYU8QXs2yKGhnTpgqujQMFVYTBpXsdxC6/sIqQS8NrzWPoqxep4wquJVdThsizttTHbRp+s4NrUsNu7AeuhJM37/zbkhKivCAvm26R9Dlezkw64HCmDoPMcLl+4yFQjSz1vYyqpORp6s2P1Oy8oXmRo0u8ktWUelxBCc590h6t130+qI7q1sS7wfCGHa7/s55d2lTBxNuQsiVtBwSYpVN9K/o6JWAwWLAgILS9LNQTqW9hdAADqU6W/Rg0zR7kWFwVXhcEcLp2T/3UPjn/qV+0aPiAdizC+r+UhbViIq4IrlvBcq1IElz+Hq291JqR4x1sv4N+r3wOgiyS/syCFkPr34s/hclzH+57pll2B1uSkAgImpeyX2xbMz3J8LYtMidUN6aQ2weYrlCqdLxlKBYCznvsjhBCBchNtuVLxezMfxxFTJnglOtT3pbVOm3qsdVmHUsVUDNdzuLI5XGpZiO5xXXAV6rEo3S/zKkXXO78UharolD/f/fbLmPfpx3nPkY/6fXS4opzHRcFVYTCHK4crXHyydwe2NtYFmqUSUkl4IUXL0hpHV8cTpa9S9Dtclo1uPrcCUFYpplOaUwTkhIy/b522j8g1r+6miDe/c5A05HDlrTRvaO2jOVxOSne41JCiweGSvyMALN+5OevAmd22tuDltR8g5TqYu/Gj7LnLV6JCdfU2NewJPG8KCUqHywspKknz8jOVxAsUzy60+k8VXPImQv1MZR7XH96blff4hc6pfqcf6CvkWuh1UYaCq8IQLAvhof5xR/muhlQWYVxLUqzYPsHVNZ7wHAbTMngVfy/FuG0jYQgHeUnzBR2uAiFFJRene4EcLlPh05TrIOU6mP/pKm+bv5eiV41ccUMaUknN0dBqNBnEiz95vNlJY8n2jdq29qjFtX+2B6EuMFsruHKfz/YmQw6XTzAJITyxs19WkKsrCLv5HK54AYcrp+Xyr1KM27Z3I6BeS/vaQFw2w5Z14y45/Ks475BjS359hCOKFFyVhkuHy0OtnN3edXdItFHdm1AEl8zhgp4zo4YU/Su7/Fg+hytu2VpNL0kPz5VKBQRXLocrJwL85SjSwgmsUjTncAXrcDmui3sWvYLF29Yp5/T3UswXUlQEV55VfvI7z5/o//72DXjkg7m+sbTNd4JaUFZt0+SNo9UOV+4zLEVwyeuoSyzu9e1Mu67nlMkwsaRQezivLIThrXSVm4hcWFwJKRa5gchHl2zZFPn6fE3bg2PN/Bvlm28KrgpD+6Ls7IIrZU5SJaSlmByYcpI7pC+kGEuU3JzZhp7DFbdjRndCJkr7m1cDufCUmpPjF3oNqaQncrxVik4qELJLugYR5jq4f8lr2rZ8ZSHU8zam9ZCi6gpp4iVP2YG3t66Fn7b6TlBFkLx20mV0uNTv+R0GwWXb+vXTlBWA1bGE54BmVg1mjhO3Y1q3g4IOl2xejeDvkFaO5+VwtdDhqslWtFeRhVSlixm3bePCgHxjja7couCqOJg0n0N1uKK8MqXSWb1nG36zaDpmrl/R3kMJDfXvyt/WpizHR84N0Fcpxku6ewcyyc0JZd9ELIYqO1ibWoYUVYera9bVkI9dN39IsT6d9J5Xi6iawocBh8sgcoTP4XKFgBBCz+HyJc3Lca7duwOPLZufO2d2xZ8/pCidHBUpdOZvWoUX1iwBkKnt9JcP3sCWhr3eflsb9+KRpXNbVPdJRRNc2XGr7lqrHS5HdbhMqxT16+fV7N9pdSzu5VallFWKCTvmiRrT61WkiEk5DiYtm4/Ve7Z5z+VyuCztPBJTzTA/vzrx3MC2am+hRtobX6HE/txYow8rzVcQwcKDnTtRvFELKdLhCot7Fr2CqavfBQCsveyXBUMQUUUVXOE4XLmQojrBVccSaBSlLX/3r3BMWLbRnci19sk1r+4aq0JjOuVNuv6+dSr1qWal0nyuxITJzTLldfnx91LMbHO18FNDOqndQEmxdPqz9+qv8xwufTI33XDJcgwXvPgQAGDRf/9/+M070/G3D9/C31cuxMvfug4AcMub/8bza5bgjU8/xl9GXho4TjFUwZX2QrbmOmL7QrpISNGf9C5b32xprPNCzmpR0phtZwRqVmAWcrik+/rv1e/h/R2ZHLn1l98FIPd3klmlGAxtl+JwmcSeFIPy+73UkKIkyjffHe+bNcLkW4LdWWnU6t5E94+s0tmTbPR+7qjvs+ZwhZLDlSHocCVKFrD+FY6ZUI4paV7N4coWp4znqoEDetkFfwHlulRzLmlec7h8IUUnWBYiaXDd/SHFzDhcn8Ol1wyTTpa/fpOXw+VzT0zulHTSJLuSDXgjW55g6Y5cgv3bWz4BAExftyxwjFJQXSf5vqp/J62tw1U0pJgn3CYgvFBf0nW8Fatxy26Bw5Vhm/I7ys9AXluxPMK/FMFlWlkoG5c3aiHFUnK4GFIkZaSUu8nOhHpHzDpc4ZE25NB0NFSRFcbvKK9Py1dLqzqWKOgwqKihGwCoipkFl9qOR07WMplbTpLq34vJ4ZLPd1VWKfqTkU0O18b6XYHx+Hspym3+pPlSqrPL8Tf6HK49ySbjvqpga0gljeL2K58Z7P1cTCRsbdyL617/OxZvzS0KMDlc6vv7r4/ewa1vTt3n7yj1e36XcvMjKSRG5AKNtJbDZWsh2IKCKyti9s82SQeAM//9B7z0yVLverB916WklKR5U6iw2nO41KT5UnK4MtDhImUhcDfJkKL3c1utSOqMlLOmUKXi5EnSLhdq4VPVkVDzbIphW5YWPopbMeNru8TiXlJ0Q9b5qfbncGkhxaBb5NVsygquZLbcg0omEVv/u/u0YXdgPK7J4RJuQHCZViP6kftIh0smXZscLke4mju7J9lkdIN6VefExCd7txvPK5nwn2n418fv4Jxp93vbdjfnziHfN/Vv5s3Nq/HYsvmYvWFlwWPno9iNtSpa1Ov4tAGHoyomc6tyn0HcinmiBihWFiLzfqkrWZfv3IzvzXw8c27LDqyelRQTr9cePcIopKTD5a1StEvM4aLDRcpJ4A6z0yfNc5ViW6DmkHTYkCLaJocLlqUl5VuWha4xfZn+qQMOw+wxN2hhHyDoJCRiMa3ti6TKjnsCSwoReQ4vx8iQNC9FWn066b0HcdsOOA6SpKHYaGMq6Go4vl6KmW16DldjOmUsHeFHXotyMs4JLpPD5WB3c277nmSjcYJXz7XX4JSpbDA4eI2G7yHTNSSr0LcUf9kOP6qIVMXZgyMu9q6XtFL4NG7b2mKLUkKK+cSTFGvmkGJ+h+uiYV/BjV863eg4eqsUs6+Pl1oWougelQ8FVwVhSlrtbCzeug4n//MezNm4kiHFNiLVCRwuoSXNh+Fw5ZLm/W6Pv1p8dSyBQ2oOCIRGbF+uTMKOIWFYpaiuQqsLOFz5y0LUZIt2qiFF27KUnJpgPpU/363B0DPPlMPlBHK4/A5X4ZCirEIuC42aQorr63bi9Km5pPuMwxWc0tQVm7uLCC5TVXY1dGYK2UpM39d3LnwR5z7/QMHv8mJJ96oY8RqYx6vQNV7ljTctcj1nY74crlLKQuSLpkixZ3K4CnX/OLL3Z2FbttFxlMfyQoq23cKFOtG9KaTgqiBMy7I7G+Nm/w2r9mzDRS8/6lulGN0/skpHFSAdVdiqv2MYOSBqkUj/BJqwY9pELicc0yj0pHnb6HAl7Fy5CJnD1NUvuAyFT3sq4TnPDVHCTw2+ZsJJ10Gzb1L1izIg8376f+e0cLWaTdub6nUnNV9I0e9wdckfUvzf9+doj3cnG41OifrZ7zHkSKkYc5UMDpdJJJkiEg8smY2FWz7Bwmzivoli9RZjBocrkf3M1HCfHGfCjpWcw2V7IUXzGOR1a3pfCjlcsj6Y33Ec0rMv+u1Xo/0u8TxJ+UHyF2mNChRcFYR/suuMgksVViYrn5SflDYRRvjbrABhl4WQE3DCjhn/blWXS04ufkcb0KvUV9nm/K+EHfPKAUgB1DVWlR1H/tY+spyE6nDFFIdLhvC92kyugzpfg2GZzD5iwGGYd/6NAMxlIVxfDte6up3aPnkdLq9oqh5SlA7Xd4/8Gk44cDCAnKsn2ZNsKhpSNDllKqaJX3e4nMAxJYWEUxeDUykpVv7H1H3EVNhUzYlq6SrFfOIplj1Pwuj8Bftv+seknnviCaMwe8yPA62HYqUWPmWleVJOgnW4Op/gUr9I9JBidP/IKp1ScmuijhtySFFt9GtqqqxOMtKRMAoun8NVZRJcsZjnIMibEik+ZLkF9XeUwqemSgquXHgvZtteSQnZ61BO1inH0drxADkXrMqOeeLQcd3Ae5opC5GbxDfU7dQbVhdxuOTvlXO4mryxyfBT3+r9tNfuSTYaQ1jq+1zM4TKJE1Vwyd/T9Nn5hZOam1XIwSn2PW9abKCG+PwhOn9ZiJKS5vOMQQqhfKsU871OjkkNFcbtGGzLDhTzLbm1TwfI4qLgqiD8d975bN6OjGqFs/Bp25BS6gh11PdZq8MVwu+o1izy5zMBuhsT90KKhQVXwjavUlRDMPKmpHd2Wb8Uz0JzuDITsRpSVIta5hyupDbWpJv2QnnepC4Tne2YJ24EgmUhHJ/DlXQdfFqfW+Foeo/kdsfN5CNZsNAz68rtTebEYD6HMG8Ol2hBDpfJ4VLCqt4qxRJyuPYqif6FRFWx73n1vZVhS7XHpiknqqUOV74b2lxI0VyHSxWVlxz+1dzr7GBIMd+x4iVWmpdE+dabgquCYNI8tOXM2irFDlofqhLwl4VodtKYs3FlSYUNo4IuuMLI4co5Rqb8Ht3hKl5XKbOfuZeiZVmBVjcHdusJIJPH9PqGlZrz8OGuLQAyPRhty8o4E0pbFW+VYnYFonycch2vHY9MXpeirMqOeRN5KUnzALBmT64kQ36Hy8X6+p0AMuIq1wYml58kJ+5GR88n213CKsV9yeEy3fiZvo/8wmmPsoKyULgx33vhPS9yInrWhkxbn4QVFFzqe9RFWRlbSMwUS1a3C+Zw5Tod9OrSDb8cnmvjI69x1XGUx/An4JvGd+/X/wtH9+mvbWMdLlJW/CuCOmNrn3wOV5Tj9pWO+oXvugK3vDkVF738KG5fMK0dR1Vewm5enauBZOPgHr0Cz6uCq1BdroSWm2PupSjPI4lZNvpUdwcAvPjJUlw8/VGjqIzZNrpnxyHLI2TcEJ/DlX2cEVwZZ0nmUqmJ2XIyddxg0ryjFD7tkS3Uqhb1zOdwpVwHN877F4BMzo6/dEZVLO5N0P5VcpkcLlPSvBJSbC7scKmTuRSlavJ/S1Yp7lZ+30KlH4rdWEtx98+P38HP//McAN3hivsdLksPRbekbY4f+V539+VdAZlrQX7G/s8pbgwpZn72X9Nxyw5cr/277++FOyWsw0XKSjCHq/O5Ouofru68RPnPrLLxO1x/+/AtAMATK/7TXkMqO2GXhVD72F1y+HBcd/QIPD/qGu/5roaQoomYFlLMv3pLFWa9unQzNncOHNuyPMeo3utjZ3k5XFJwyb/BpON4IUUpuOSknojFPDfJhQgIENX16p0Vgyr5SiE4rou6rBi84oivBQWX4qz5K52nXUebpOVnLlqQw6W6cvI90pLmRf6Qol9UqQn6BUOKJTpcskE3oOe6+h2uuCKi5eN8+EWNH3meH3z+5MBzzU7aKydhElGAL6SYHYcqFoGMKFP/Jn963Dfx1YOGBDK2op/BRcFVUbSmtc/KXVvw5/dei3wYSP2C1VyJTig+2wp18lB/DkvjvrN1LR5dOq9NQwOqexxGSNFLQs8mLN903Dfwxb4DvOc1h6uA45DQBFfcWP8I0Cetvl27l+Ri2Gq+VjZUaFu252i99MlSAEoCvupwdZGCKxdSlO5Fs5PC5OVvaudyhOs5p7IVkUq+MFpKqXg/esjRmnAAMuLCE1xZ8XdKv89lX+saFwuo24rlcGmCK/u7NxlSG0zXkCqcHNfF3Yum555z0mhIJfG7d2bg3sWvaucp1eFSj68nzWdDrKrDFVMdrvxSJV+fRokU8of1OtAT3ZJmJ+WFUf0iKpfDpXdO8I89s6+t1Uobd3RtVgjm6SEZ4Zvv4rdFpM0INootXTyNeOZ33s9XH11briG1Oeqdkjr5c5VieGghReV9DiuMO2ranwEAg3v2wWkDDw/lHH6ckK8ltcq3CdMqRRN6Dpedd1/VJetdvV/BY+Zek0umbsiuSFS3rdydyfXa2rgXFqxM65xs4rfstZf0VsnFvcnaX6EeyLwf8j3pYRRc+Quf5t7LmCcGJVVK0rx0dGQ/SEc4Wh5Vk5NCdTyhV5o3VKxXUd0s6e4ZHS5THS7l72jWhhVYvC3XjzHpOpi+7gP8bvEMAMDn+/TDyIFHZF5nSJr/9mHHY8qKBdo5VZGW0FYhyjpcGTGsXgu2ZRXM0yrmGqk3wNWxONTGTk1KDpd/Ne3gnn2y5zeFFH05XJZtbCjvF4OWskgjqlBwVRDlSJpfvmtzuYbTLmgOVycoV1AJtFcvxWJ97cpJ2GUhXMXhMqGvUiyQNK+VhTCvUgT0SatPl+4lFY5UK5A3qUnzvnpWG+t3o0ssjmYnjZ1NmXY1fncjbpuX8h/dpz/e274Brsi5TftlVxqq5PtuS7ppb9VswrfaLrNNDSlmfge16GvSyokS+bz22Rdxyos7XPnrcKm/k78if8pXRLZYuPH0gUfg6D79cfMbz3g3RJrgUt77Ki+kmP1MbdurWVXM+SxWakG9zrr68rianWAO1+wxN2BLw14c3KM3AHPSvP+ajtvBHK7M2Mxjja7cYkixoihH4dOox7nVO1o90bllk+Rdb7+Eexe/WrZxdWTSvlBIW9W7actVuEJbpRheWYhSHK5COVz+shCmOlz+Y/TtWprgyrTxCdZA8m+T5waAXcmM4JKrFCVVStK85Lyhx3jHSru5VjP7GRyufH/PKa0nYCwwti6xeCCkWK30kVTdIvm8XnC18DWniqtvPf8AvvvqX71cLnkOwHwNqREJ2/c3lHTSWkgwWSSkGLdjOH3gkdr4k5rDZUqaz4xTrcNVTHAVCymqIV2Z6ydRy0LI6+WQmgMw/LNDvX1MZSECIUXLNr6fgaT5giONBhRcFUQ5HK6oF4ez7dz49ZYapd/XNKVT+NN7r+Ged16JdLy/LRBCBEK3JRR9LgvFesiVEz0fsPzXhFPE4Sq5LIQvGTrfkn71GDVVXQuKOElMydeSVMWCYbsLDj0uUNvJ73AlYvHAZJ2pkZUthpqtpwWYc7jyOlxO2rsBMAlOtVSGDPVJIZB2Xa0noBx7S9xNfw7sy2s/0B7L38l07aqvbfIdJ+k62qpzTXwZ3ouEUmtNniul5XDlxI90+GR+mrq6tZgQL/anruaC+fPpMoVPs0nzeRZtqH8P8pqq8uV7VcXiJTlcHhH+TqfgqiCCZSH2QXC11WwZEmryZL3SVqQlroSprQkx45+AHOEG7s7Doi0drrBDimrhUxOlrlKMG3JeTKgTbnU8UTARXz2e3zHqW72fJrhilo27vzYmIHR6+gWXEtpTt3mlIpRViqYcrnyhvaSSNB+37cB7pYpQz+GK59oa+XO4AP2zLyby/Ssf/cjfyXQDqL7W33MyIySD/S0Bc/mfuK/OGQA0K/tpIeXsKtCtjXuzr819zqVcF4VQr5euAcGV9hzFfIJLvYGWn5vf4epTvZ/xbzLgvrEsBCknAYdrHyrNR1tu6ZOhrC6d2V76n5nq2Jia7XZmXljzPr78919i8dZMQq+/9EhauG0m2tsyX8wJcTHA/E2rcPH0RwGUmDRvFQop6r0U8++XO4/qLBXC9oUPq+wY9kt00YoNH1LTN9urMbetW7wq6EoYQopVsbg3wafdIg5XiSFF/+TcRT1H9hhSCDjC1US8FEDqdaaGz6+YMRkDHhuPL/3fnXh323rtNf5+f7nX5w8pNmkOly7cUq5jDCnO3fgRZqxbHjiW6uTJc2ohRW3RREZwyST/uGV7AqhYYdPmIjc9VT5hr9KUTnkiMF+vSN3hMtfh6lPd3fgX6Y/WeIVPIyy5KLgqiMAqxU7ocOVbUdSSshCO8r41Frlj7WxcOesJbGrYg2tf/zuAoOhxXbfNRHt75XCVu8TIpa9M8n7O53CptajkRPrX0y/3Vv9dmm2L4u+lmA91wu0SS5SYNK/ncPWu7g5LaV4N5ISGevyu8URA+CTsGCzL0ibFKjsGW2m7UyiHK19ZiKSy8s1UaT+hlKOQVKtJ84oLJEtfqJ93WsmHmr5uGQBgS+Ne/Gz+swByjngfQ+0wIPf3YqrDpaZA+IuyJh0HKUUwSaHzi7deMJ5HXZSQy+Eyl4Xo4+spGbNz3QOKXRdNhhWmKlXaKkVdcGVyuIK9HVWMleZ94r1XdTdc+Lkv4+D9euPHx4zMO5aop8sAXKVYUTBpXhedqsPVmE5iR1O9sYiiH/XLUH7pEh15t+y/xhwhiibSlou2rK2mhutVt6sxnUSTk0avrPBJuw62N9V7rXJaSr4JbsB+uerzcnI6dcBhWHLRrQByN0r+1j750AVXXHtdPtS+iUCu+bOaDC1XolX5nDZT+DBzTAvp7PtZ5XOfcqsUSy8LkXQdT4xlekYG833873FulaKjObay0rtjCCnuaG7QjiETt6Xg6l3dHevqduYdt2sYv+pqyZ/las+km9aud9nf8qDuPfH+jo2BY8UNDpd/5aOkr+87MWHHPKFULGne3x7Jj+psGpPmvRyufIJLrcNla/8CwP7/P3vXHSZFkbff7gk7sxHYXcLCknNGlAzCicIpoCKKJxwoJkREPROncGIO4Hmf4BlPOBTRw4QBwUCQpOCuIGFJkpG4hM07qb4/Zqqnqrq6Z2YZll3s93l8ZLt7qruru6veen/J6YZDtaFGQiJWj3iIEwyMxINq7MJlKVxVCZRs0BeyIqV9qvsqgFVcWOn43pX/Q8f5T+G0MFDKwA7mRoPUHx10UpMVHa4slbQyKymw98kubC758Dl0eP9JjZj/9dvZ6Prhs/g1ZGKKBmxvGZlwshnCxZIIRVG4/hajFI0gEi4zR/zwtfEKF1VxWBJGyQvXvl2fgJWqFCw5ZxUpP5NPK9kZq8IV0NoT78vJ1FLUrpmJUmQVLpp6gUDvv5dfWsS1kexIQHlIrUmw2aUkkf29zMWhlFO4gv9OCaXE8PpFk2Lw31lJNaTnERUuj9/HjWXsOCkuQtnnHEnhkuVQY8Ga/9w23szK1uQ0dprXK1zssenusDpnVMon/Hfw/5ZJ0UJcQAkX/Vj+iKV9Ivlq7T5zIoo2WMJlmRRl8Eoin4DgO1hZTvORivbGE0aZ5ml9v/1FJwEAK3/fBQD4Ys+vUbetSkLfRdR2p2j/NvNdE/NwRXNcAlNf0Ayi0zydqNkIRM2kyEanSTLe079Zgslmn2czzcvycBnVUizz+0BAoECBLYLTPAU1KXr8fu7Z0jI+LNn2BvwghCC/rJhrI8mREI56tDkMCRe9J9n1y/zHUp3Be/cEfNz7rtVpNBifHErQZEtJ14kyniCy75BoUnTZHBpRiqRwief/S4tLuL+5xKeMwkXrH2rloKLw4ZKlhTAy3QL61BpaHq7qy7cswlWVQAcLrbRGBZzmz7fAVerzYNHezRV2Vo8UjSjLGSSCVbguVKf5ZQe341DRaW7bqbJiLNm/NSoiE16px+40v7cgH6tCxCQabM4/hF+OH9BtN5p0zwX4Wor6GnvBdzY8+cSSjZ6bVAyID0sSjpQUGLbFp4UwHp5Z5SHBpvexMrpO9vvJCKkLGe7wpCc1KdrsOgXDyZgU2ePsLOEyMSluPXlYK6DNgk7gWt09iUlRJBHhTPP8+0QVLp2fooRwBRWucBJP0dGfEic/CSBAAvh632bdtbM+WvRdotGdHsFpnjqbU2L2Yq/hXFvhJKHBez1aUqi7BwrRpJhod4bzcEXy4RKiuCd0vBRtatbV/k4w8OGi26nbh+iXRaHIfLiiJFwGQYrVGhbhqkKgq3CteGw1NClOXvMp7lj2Hh5du7BCv4/k1xPNSp4dYC9EwvXTkT3467ez0X3B89z2675+A7d+Pxdz8tZGbIOuxnU+XIFARB+uPh9Px41L3sam/EMRz0MIweDPZ2Lol6/qiGBlKlyyJLpsypB/bvgOT6//SvtbVmrEEEx/RVPTMNOdbLjPzkV16RcXVIFiiZ1LQkJkYOsmAuHJjjVJJWomRT6aMcEmKk00Co43KWppIViTooFa9MbmH3TbSr084ZI5zYv3arQIoz5cInn2kQDyBcXIpqpcIlWxzcYpwVI1vkAAH//2C7aePKw7n0eicKVRhcvv5xbQosIlml3pfdN7PVbKEy4zk2Kiw6kRxCSDaEvtOoXx0SmomSzRbsURseB7QkmtUUStbDHCvg91TXwljeYyy6RoIS4ImxTDxWNjxfleBXz82y8AgI925Vbo95FMitE4WvM+XBeeSTHv1BHp9h2ng7XwVhzaEbENr4EPV4BEn2n+xyO7Ix5T6A0HPpT7RcfhysuRxk66VEUVyfgXezZJj48E1vRh5jPzzdX34tGug3FN086Gx5gpXKlOF5ZcPUl3XNCHKxqFSx+lCPAmKZlJ0Wmz6yZUup+dUJ1c4lNi6DTfPC0TALCnQF/aqUSoByhLCyGq4A5FlZpyjRQufyCgU7jK/T5dmRoWjUKEy08CWHNY/t6zCwjNhytEfLwBHzeeUx8uqjAl2/k+cugULl4VZcc4sX/dNgeapGbgye7DMK37UOm1atcpfIMOoZwUq3QOUYywlAAAIABJREFUb9YZUy65EouGTtTMi9Rsa0R6bRL/xAx3Ml7sNRx3tOuLO9r1M7y2C7G0jxWlWIVAB4awD5cf+WVFeHPzKoxq1U2rT2WG861wUVQ00i1SbqZozFAXusLlFvLh6BBF34ezV4tO8yTqN+iJdV/hqsYdDB1/3932I2c28gT83GAuDvbnEn6JSVEk40kOJ06WByfimEyKTHJHs7xHbWvVQ9ta9UzbMvPhurtDfzRJzQDAT4TR+nAFCOFNiiGiJVNBxPaNTIqiDxedYH3Eb5gW4sEul2P88vd1qg3AmBQVPaEDgoSAKlfathDR8/lFk6Jc4fKGIlFZlPm8TOZ6/fdFo1Z9gYAhueB9uILvdgqjcLFXQa0XdHxKdERQuATCxY5xtMg3m0NMURSMa9tLep0sRKd5h40PVGDvVVVUjG/fL7Q92Ed0QRVLlCIA3NSqW8RrMyrtU52rh1gKVxUCfZFoDhWP34+HVn2MVzctx1+WvB1VG1WDbp1DwhWF6scecyFGKYr5cGJBeJUYfNd8REwLEVuU4v0rF0i3Hy0pwN/XfoZncxZr29iyLUDkrN7xBF9LMfhvkYwnOZzS4yNBiVLhiga8STE4iVHV6eLajZjz8Hm4olG4/IQnC9SkyD5vUWECqEmRJxl2jXAxJkVb2KGdms9URdEtECh5EVUbACj20vPLfbgcqg2nywXCparSfqcKl0i4/BKTYpmkEDOL1jXrAAgu+IwIl9ykSH24DJzmmQLcsmevKVwmJkWAJ7Vuh7kZkcWVjdtzfztVG2xRJN8N+3CVcdcrQhalGC10Ctf5Nt/EAeeUcK1YsQKdOnVCamoqBg0ahAMHgo6zhw4dwoQJE/D6669j7Nix2LJly7m8jGoDMUrRF/Dj15CfzL7Ck1G1UVVeyopeRSSTYjSRmxd6lKJsBc7CrO/FiUnMh+SPwaQIANsMzJuy/GdepmwLEDnpYjwhMymKZDyRMevE4ieixujDZQbZ97t6xEP46M93onvdJto2UYWIpoRLkHCF3x1ZTjuqeIiJVUWFi83DRcHm66Lkxa7oywnVTgxGbLIK1z/7XB86P/XhsnH/185hs+lSw9iFVBE0p1o4D5cQGMKYFHvUaaJdr1gMm+KroRNRLykt2FYgYJgCIUCIZjLXmRT9/LtPE5+y55Spm7Q/RXIqjpPsYkEswWOGO9r1wb/7/0X726Ha4BDMxDK4NB+uUtPjZIlPo0YVmcviiXNGuI4dO4Z33nkH8+bNw4IFC7B9+3aMGzcOADBs2DAMHz4c48ePx+TJkzF06FD4KxKRd4GBTgr05fWRQEymDaDqKlylPi9u/m4OPtz5s+nvZAkFWfijUrguHJMiIQT3rPgAgxe+grUhnyl2kvNIzHJmhImdSAkhuOeHD7j9Mqf5k2XFGLXkP/hGKOQLAB3T6+u27Th9FH8Jlbph4fX7uclv7ZHdGLXkPzgVmkB/PXEQIxe/hTyJQ3IkvLH5B0xY/r5hlCt73g0nDmLt4d06Ms6Wc4nJh8sgj9bZgpKvTHcKejBkC+Cd2hMkyUBlEM1hGS698z4loewE6rTZkCASH0OTokC4QqkiWEJEz0tL0dRMSETHjPrc+cM+XLxJSlVULZUHhZgqgppdC8rlPlw+EjYpjmh+EYBQmRpG4WK/oU4ZDbiErqKjOYuRi99CgaeMiVKkaSGEKMXQfrYAt6wMDiUpx8QoRWGcZKMqE2NQuOyqDQMbtGHOK/hwGZgKqRWmIFQNJKq0EDF+G0bpaSyneQmWLl2KWbNmoX379hg0aBCmTZuGVatW4bvvvkNeXh769+8PAGjTpg0cDgc+++yzc3Up1QZ0YLApqjagReM4zzoiV51Xkf9YPtz5M747sA0PrPrI9FeRTIpGNdhYXEi1FA8UncKnuzdg88nf8dnuDQD41W0x45QeDVjCdaDoFPYKjssBQnQLy5c3fIcVv+/EuO/nApCbvVjcsfQ9HJRk6S4P+HQK5Yrfd2Luth8BAGO+nYPVh3/TzhMLnlq/CJ/v+RVrDRyaRQJ1/eI3TU2KsUQpsqTjbBUuAFq5H7OQeV0eLkVF0xDRMIJfWMCxZqibW/cEAIxr2xsAdJFqOoVLkviUTdlAM6lr6R2YiTvR7uTqN9pVVZuwKSmxC4SDtg8A93b6E38tQs3FJqlBB/cCTykIIdo902vzBQI4GSJc9ZNrhK7Xx/lw/bV1dwDA9c27Bn9LgwECfhSZVK/48egevPTLt+E8XA7qw+Xj0kbQ+2Rzf7HvHH2n6Ld2qDiYAqZ9rSwAwJ3teWdz1vQXjXmZhctuh6oocNkcUBRFl1RXBp1J0SQthGYejfHbuLN9XwDA6FbBZ3Eh5OE6Z07zN954I/d3nTp10LBhQ6xevRpNmjSBnUmi1rJlSyxduhTXXXfdubqcagHqN0JfUo9ggjECe4xRyYzKhkwliQbxiFL0n8MoRY/fpxuUziUKmNU8fbbs/RV5PagpTMxmSjxLCGR+duKk7Av4dT4ziQ6n5h9T7POAEMKZwk4YPGtvwC99ftSEQZM70smlIjij+e0EOCIkU75EwsUqXLEM6uxKPB6EK2fko/AHAjFkmg9OlEuuvheHi09j0b7NeD5nie43vkCAI+jsM3uqxzA8cNHlmjmOa1+VEC7B5EW3UaJE1SK632VzaKqPoiio5UrC78VntGPECdsumaTpOQdmt8FLfUZoizc2KzsA1E1Mg9sePF+pz8tYDmwo9QVQ6vPijKcUNkVFbXfQn0z04eqQXh+bb/qH5oPFltkpirDIWfn7To1IpTAKl0yZZk2KsqhdqtxRFfg/l41BksOpkXKKsynHpSoqto9+UvubI/MGyhV1ayiMkBYCALaOmgYgdneXXvWacc/AyjQfA3Jzc3HXXXfhyJEjSEtL4/alpaXh4MHoS2lcqKArHBszoUdDuFhFJ5JCVFkQB4BoUwBESnwaa3/Es5bihuMH0O79J9B5/tM4UKhXcM4FCpgoPy2VA2EJV6wKV/iTl/Wln/FDoceIAyVL6lcf/g1jvp3N7TcyBbCFiVnUFnLxxGpGZ1Hm92Jz/iG0f/9JzNv+U7hNySAtknF2NR+T0zxzu/EwKSbY7BHNQrzCFRwr3HYHmqZl6pJ2UvhJAF4i/34URdHIFqBPfGpXVM7MpmWaV+UKV5lmUlS1e2LBpqIIKvpyQmdUW69eYngOcaq8STXDnaRN0mc8peHo79A5jod8x2q5EjWHfpkPV42ERO2cbJmdkgjf3I7Tx7S2tMSnfl7dDSc+Df7fZXfoSrvJ/l03MVVHtoCzI1xA8N2RlXUy8s0K54r0h44zXhywbccK9hlUlQj8s0GlEK7i4mJs2rQJ99xzD2w2GxwOvvPN/HamTZum/bd8+fJzfKXnF1TdUaFoK77YFa6q4QsnfhrREq5ICldUWdTPUS3F3OMHtNXx1lOx+xlVBGwIPL0vPihAP/ibDUws8ZCZI/2BAO/c6/fpCJRIipcJeb+MBn9PwC9dEKhxHFBLfR5M++lLFHjK8MiaT7XtMhInKlwskYzFpMgSgXgoXNGAvR0xFcUNzbuiXa0sPNjlcnSr01jb7g8EMLxpF7SuWRePXvxn0/b5PFzBMjNs8lM6gbLvBhvNWCqkdxADPQY3aqf9267KFC59P7LnYgmpXSgBlO5K1nynCjxl2phCyQN1QE93JWnkqszv5QpOi6DX441C4QLCZJ4Sv2DACGNSDEXsegN+qIqiS8Mh+3f95BqG6T/iWXBeZsYVkSA45hspYecClkkxAmbMmIGZM2fCZrMhKysLq1at4vafPn0ajRs3lv522rRp5/4CqwjoRKYqqrbKiGa1z5KQqqNw8QNDeZQpAGLJw5VfVgRCwiVKZMfE6uNkBnaCPlti6w8EsLvgBJqnZZpK7VKFK2CucJkNvWy2a1qWg7supiQLPac4mJuZrYu85bq6b+y5ZQsIus2mKPCd5Wha4vNI+1P8jlIcCToyzqbIqGhpn2jyYcUDZkpwkiNBS5B6X+fL0GD2ZADB7yItwY3vrrkvYvtOLtN88N9Om11TZGhEJ2dStNk0YkVNu5SoiJF/kzoOwPTcbwAEibZTMJ/KzKnsY2XNv2KUYi1XkqYsFXhKtb5KEAhXLVeytq3M59UqJ8iigMMli/wo9gXfk8+vmoBhX/1bd2zwuACcqk0jpr5AgCPxHr8/rG6FTMIULJlh1coGTAF0EfGsf8qSXfG5ULgMfPrOJWgfWSZFE7z11lsYPXo0MjOD2YX79OmD3bt5x9bt27drTvR/ZLA+XGY2cRHsBFhVfLjESS9eJkV6f4QQdJr/NDp/8LTO/MNGMsZqcjMDS7g8ZxlV+3zOYgz49J+YnbfG9DjWhytc/7DiTvMs4TntKdHt9xNe4RJNioQQafJZSgIv+uAZw3OLuYjE38aDrJT6vFKVSUe4nC6dSZF9R70xlNVi3/RYHYMriphKD4UgM0UZQeY4zS6i6ITLJn11qnaNCBWFotdsBoSLfafK/T6dkiJLIcASfzb1gVOIUkx3JXEKlxj9faw0uCBIT0gK+yJ5y7UqGSKZYO8j6MMVHAfSEty641gkORI0U5sn4ONL+wSM01CwRaLZQA5TwhVHoh+d0zx/zbHMVxWFlvjUIlxyzJkzB263G16vF9u2bcOKFSuwe/duNG7cGMuWLQMAbNu2DSUlJRg61LwEwR8Bmj1ciLqJBJZkVRWFq8ImxUB0JkW/oMJwx7A+ThKTW0XBTtBiwtBY8VqojpzMuZmFTOFizy2LmDJTzNi+kvm3+QK803y538c9SyPlh7ZrZsL1+P3au5rNTB70txVOlisofrYoFK5Up0tnUmTzgpXHQKi5PFyVpHBF+k5YzLtiHG5o3hW3tOkZ9W8oYQH4vIAUMr8ap82mES7qTE0JqJkPjyfg0xFVh4S4sudyO4wVrhSHS+rDRcfUwhAZTHYkwKnadKZsWWJhNi0EXeSwfSRDsiNBM6n6BFO9h4uK5MkKe342ktS00LPplcQGNvt841DEpwiRiBmZHuOJC8GH65z10uLFi3H77bdz+bUURcH27dvRr18/PPnkk8jLy8O6devw5Zdfwu02Xy38EUA/SDbaJxr4OB+uqkG4TpWXBJ2XQ3ma2MmNRpD9fGwfzpSX4oynFEObdIRDtUWRaZ6WpOFVGPaDZ/vAyE/pk92/oG9WC8PiqT8f2wdvwI+edZtq21gyEWudy32F+dh44iCGNu4IJRSCXeb3RvQxk/pwRTApGoEQwuUCKpacWyyYvuH4QW6gMyqtFE3Jpfk71mmlQTLdKRiY3Qaz89Zw6VAqAvaeCjxl0tW++F65bE7tnexdrxlWH/6Nm2g8fh8IIfhi76/omN7AcOLZevKwVsMSqDyFK5ZV/qX1W+LS+i1jap+d3Om3JXvnuVqKql0jVgWaSTHkw2UyIdPI3wSbncvfJcJI4XIIPlxuu0OqcNFroN9Mgs2unZeteiAjXJRI+5lIzxSHOeFKciRoQSo+QSkuM0m0ypIZ1qRISaQM8fThyj2+X/u326D4tUi4jJSwcwHLh0uCwYMHw+s19tuZM2cOAGDChAnn6hKqHWiosCzvjRnYyKNoJr7KwuDPZ+LgLc8DEIsY+1HiK8E1X72mbcsvK8Lt7fpG9J2h9+fh5Hk/2LWfn/Ph0pOK/9u4FP/c8B2612mMj68cLz0PvbY9Y5/RVsYsafTGaFLs/dF0AEDCZQ4MatgWdRNTsbdQX7xXBE3eCIRzkLEmRWq6YWG0EhTfDRkZFbO/P7HuSwxo0Er7m/YBW7sNiI6ALju0Q0taaWfKsch+6xPqLprByxGuUqnCJZqdfQG/RrDoxFnqZxUuH5Ye3I4Jy+cDgPYei21esfD/uG2VpXCZmZfigXTGL5L68cjM6Oz9OlRG4fLyCpdogmLhYRaa5UJ0oxFYp3lV4Uv7JNqdnA8XXaDQMbWEIVxAkIix77KMPNAxoMTnCaV40GfQF5HsSICDieYTSRHNtC/6jLF9xRa1NlPULqndGCt/32WqgkWLzhkN8NuZ4+hTr7nhMUlCFG1lpMmh/VedaylaxaurEOJiUqwiCpcIVqkp93ux7uhebv/Px/bj9nbR11IU5Xn+GD5KUczJ9EbInPeTcA3iOWjb4cGWMSlWsJ9zju2LjXBxebj0TvMny/R+WEYQSSKr6Pyl5SWYv2O9rqC0ovAkjDra21UVYJqLloD+cvxA6PfhjNa+QACEEE7tK/SWc2kKzMD6WxV4yji6WebzwmV36N4rb8CvTe508mbv0xPwYfPJ303Pu6fghG5bZUUpdqvTGC/1GRGxGHZFIVO4qKrGEoeIJkXqw2U3nmroc2DHPBnZFtNSzBk4Vutvtt9FhUuLUgz5GVFlVyNcdgfAfGcyp/kazuC7SDPUU3XMDEGTol7hal8rC5tP/q5F94rFvVnzK6twpZooXHd37I8aCYm4PLuN4THR4h/drkK7WlkY2eJiw2M6ZjTg/jZLCxEv0PfDE6N1oSrBKl5dyZi77Ucts7YIOmk5bfaYCBeXFuI8KlyylQfdxvoilft9+PHIHu64pNBAHTHTfMCPU2XF+PvaT7ltFP+3camWkZ1CVLnogGtkTmRX8mzbnMJl4sO1Of8Qpv64EGeEhKFAOLM0m6zULBs+229a4lMhUlOEbB7YcPwA12dAWOEamN1aU0zo5EcnN28gwK3+NWdogVj4iD+myE27omp+Oj4SQJnfx6mbBR593y3ZvxUPrf4YU9YuxO4zxwEECfHUHz/XjjnjKeVMpWIB4971mgXvM+DTBm5KElgCuu7oXq7E0Izcb3TvNy21JN5XZWFki4vRQVJaKR5gCZeo5LBjk1hLkZIFStzZxKcixL5iz+OQpYUQXuyB2W009ZUNtrGrtrAPV3mpRhRpJB1d7CWErjUa81iiw8kRIaPoPe43didHEui31a9+CwDA9wfyAECXN81lkzvNmylcCTY7xrXtheyUs1c+013JuKN9X9OggC4Z2Vw/VYbTPD1ftBHvVRGWwlWJ8Ph9eHRtsITRqJbddOYH6j/jUG0xyaZcWojzyP5ljvGlPi8SHU6cYQrOlvt9uqLHdGCJZFL0kwCeWPcVvt4XLnhOFa68k0e0UHMWRd5yLeNzIUNgmqZlGtwH68tjQLhMFJ3Bn88EEDQNTLnkSm5fmS94rexzOlh0Gi1q1Ja2dUaicPGpMWRZ3fWMa8iXr+q2FWt16+zaxEnvPdHuQLHPAy/j3AuETcMi4fIG/DFFbrK5k3wBv868WSRJWXErU/Jn8f4t+Hnko5i/Yz0+3/Nr+Po8ZZw5vsBTitqJKVpUH534vX6/VmqFEq4yYSD/cu8m7d//2rgUAxq0QtfajbRtWyU1HyvLpHiuQRUdQG+iZokS+83bVFXn8+PQfLj0hMtps8PHfFMpDheOoCB0DllaCGNFSQxySHYGSQw1YStQdI74YZMif21Gi90MVzIOhEpWRWPuTnYkwKaqUBVFG9dURcEltRsDWKH5/iUJfcYqbKz6VSNCVGRlwmV3oFNGgzB5rQQfLidjnq2uuDBGh2oCdnKUkROPpnDZOH+SSPBWkbQQsnsq9pWj3O8TfLh8OjOgO2qFK4DfCo5z2+gHeLpcbl5jTVXFUeTSYs1qXFSfLzafJZrvh2872AZbE/KApO4gBadwhX4TiEi4ogMlOQ5V1Uyu9BnS5xEs1ssoXIKpiMLr98e08mQDQ2TlUiINqkdCfXtE6OMyv48jb5rCFYrqo5OZJxDOep8Y2hap7qZ4jYXSHGjVP5IK4ImjGNjhYCZXWp6HIlEgD1paCImZTvRTvZghszLSY5ZrSvwe6XUUawsERUeSKEkQyYJIvClY1S8aCwRVrrjM7apNW/xRiCZFI6d5M5Pi+UDjlHAgSWX4cGkKV5zLtVUmLMJViWDrCco+aqpwOVV7TEWXz3Xi06/2bsKwL/+Nw8LgKkJ2T0Xecl0dxXK/Vzeh0oElUri7P+DXTWqydAksBi18BXPy1gIQc2nJU1WwxJE9JtbEp5nuFN02Sl58nMJlRrgkClcggkkx4pUFQU1odtXGKFyUcIWUIMa5HADGfDcHgEzhCuj8v8xgU1TOv0VUuMQJ1EjxFc1MZT4vZ0Ie9tW/8fGuXAQQ7DNqrvH6/SgPncMtMSnKIBIEWVqN6pwjyAgs6Qd4c9rJ8uC3TZ9DolBFxK6ZFPUKiLitZ71wRLDMad7MZUr8lkXnfZuq6trkfLgYGOW2q8X5tUWncAH6epDifetNinKFK1IaisoGG7hRGWkhaL+VWwqXhWiQH4FwUTOVw2aLOPhzvzvHaSHuXDYPucf3Y8Yv35oeJ1W4vOU6UiBTuOggHo3CJY67tC2jskBlfi+m/LgQAD+pGuUG4wgXp3BFTgvBTsLiypVeC8CbJI0Ilz8Q4FQUqmSyZtf8smIQQioUuVMcylHmVG2aCYfeu9Nm10whstQVNlXF6Fbdtb99xG/YnzI4GKd5byDAmU4BPaE1+h50hMvv1SlR9678Xzg1gKZwhU2KWjbwKAM2KGQpOc6mDmRVwzVNOwEArmzcntsuUzPqJ9UAALhtcoVrZItLAATLDlGIfj896jbR/i1Lc2CmHorfI32m1DStKopukUCJjahwXZ7dVnqODKb+YzSKDv3+WUUwwebQETx63G1t+wT/366Pti+JiVKMlIaislE/uYb272h82s4WTsuHy0IsYEuelArmKZuicFGKsRAuLtP8OXSaZxUemtOJHaxkE26R16Mjl+V+n07hCmdRjzzpib4cHk35ibzyYclDeSjXkj4rPh+tFv4t+8zk13mwOEyeZP1Bt3mjULgKhZQPNDqRvU9vwI9Cbznn0BsIETAxP5kIqgTZVZtWhJjeu0NVtTB98TqA4Kr9uZ7X4Odj+7Dt1JGgYqTGoHAxioOf+HWmUfH9EAlZ8D4DuknYKC8ZJeNa0V3mHTTKNSSC+t+Znas6h6yLmNnvRkzvPUKXtFRGNrKSgsWkxWhEemx2Sk3s+utTvKO1oBJlJYUncDa3GYWZD5eYP84tKFwqjE2KrKL03hXjUDtRr0wDZ2NSDBO9tAS3zmeM+nBN6z4Ej3QdxPU3SzxlZtnziTpM0FGkiM14IPztWgqXhSjAmRRDk3eRtxxd5j+N25e+V3GTImNKO5dpIdgV4oOrP0azuVM4M6Ns5VEsMSmW+X06p3NZBJ4MPhLQrX5pW2IOKRnYft1dcAId3n8Sz/28mDuGK/HCXGdZFCbF/YUnw+fy65+hZlJk7nN/oZxwUVNOOGKQZtnnJ/X80iKBdPsx9rs5aP/+k6aJUWnha4eqas+WmgXtSjh7t6zmok1VoSgKUkKTSjDNQqw+XGGFSyRc4vshmrUAYMgXr0ad8JFohCusZoUDBKIkXML9yUxPF5JJUVEUaYZ4WYmgpqnBABRVUbnfsGOGy87XDDRbDMgIttmTFidh+kxZHz+xbJiMcKWaqEi1YiZcwWtgAwBSnS4dcWJNimJ/V+UgjHqJaZV6PqqIxqKkVzVU3ad5AUJmUlx9+Dec9pRiyf6tvElRMnkZkanKUrjYwfPDnT8DAJeCQabKFUlNil7ditRP9OYyGXwBv855lrYl1sZjQ+bp4CAec9pTilc3LReuT29S9As+SkZO3bnHwlmaqSLCDvT0uXI1DQ2c/an/Fl1ZG6mAh0vOCJGqASw9uB0lPg/Wh6KIZOkKqMLFRinSa0lxujRTiMz8TdtjIw1jGQhtTLJKfyCgI+ViLUNZmohf8w9FvbIOZ7MPF0qm9x8t4RLfb7nCFVVT1RLvXn4LOqTXx7/6Xq9te7nv9eiU0QCPdB2kbWPNimYJTGVmqC+G3I02Neviqe7DdPvMyLWRSZGi2OfRvZ8yp3kz3yzWhyoawkXfK7bNNKdb58Mlcz2g6JKRjQH1W+LeTn+KeL7KRosambiyUXuMa9urUs6XYA+r09UVFuGqRLAmRap0sJFsNCmkU7VLiYcn4Mfh4jPYV5iPE6VF2BWS3b0Bc4WryFuOzfmHztrcIRs8yzmnconC5SvHiVLRad6nW5FqClcEhc5HAnqTol9ex++qxu2RM/LR0O9Cx0gcnQFofUmvL9x28N9HS/louA0nDqDE64Ev4Mcvxw9o183mZir1eXCqrBiL9m7WttG0FKyCU+wrByEEG08c5FQ6qurUcgUVBS04QOijA0WnOGWNJd109S5GRgHh/rIzUYpHSwpD50zS5UJaed2D2r/pylvLQh4j4XKoqrbyL/KWY9XhXdx+kdDKFC4gOlUTCBN5FYo2WVLCJE7OAxq0wr/63qA/l0A8Zb5tFSkqXV0woEErfD3sHjRnUphc37wrvho6ERlMZno2C7xZIlhZKoEumdn49pr70J3x56IwI1ziAk5GovWEK/jcWcXJTHVjM8BH4yROvz3WlJnqdOlM2KLTPAubquLdK8bhoYuuiHi+yoaqqHjzT6PxpIQcnwtcCAqX5cNViTjFZAWnaskxhnDtPBOc9J02G5qkZugyWXsDflzyv+e4bbkjHxMSn+qVlxu+fhO/5h/Ch4NuQ+8s43INkSCTt9mXXzYBGTnNiwqGz8BcJkIWFEAHW9EMy5bfoNcpM/MBQP9P/4mckY+iTmIqZxqjfTtpxYfc8VtPHsbIJW+ha2YjvL11Fe7pOAB/6zIQG04c1I4p83sx5rs5GpEGwqYSL1eAuhzzd6zHw2s+wRXZbfDOwLHcsemuZADHdApXiiMBhd5ybDt1BA+s+ih8XoaE0GeWaHfilKCkhRWucIoGSioyXEmcKURVFG4Ss+kUrkBMDuOsD9cXe8N5tJyqDZ6AX/ecZSYmIPq0GPTabKoaVO58Hu19FSdnh6JKI8LYfiWEXPBO8xVFIkNgzJSg5jVqG1Z7kMHMaV5cwMlMoSJhlipcJgk8+cSskRUuqmQ5OMLl1gpmU/OzWCbHghzhKMXqS7gshasSUcA4H9OPnyoKLBxVc0C8AAAgAElEQVSqDXMH3qzbLpIUADhUfIrzJZEpRL/mHwIALP99Z8zXzKpistVqJIWryOvBoeLTAMKRTDKneR8JlneJ5AMjc5qnpEg8v11VtVWpRrhM6nvuLQiW2mFNh/R3VJ1kc8/8cvwA3t66CgDw+uYfUOApFTLTezmyBQTJFSGEIxSlPi8+CJlovwllnwbCqg4tcRP24Qr+tlHoWsTM+iyxogodJbRdMrPRrU7j0H1SB3mb7tmmu5I5U0iqw8Wt6unxDs0PK0YfLkVeoL1uyPQrKhZGCteJUv33A+jVEGrKddkcSFD5iExdsk6bXZrziJ2wy/w+qb/hheTDVVGw/Wnmg/Ro1z9jbOseWDR0YlTtmpmP6bOgpEyVjFWiGirz4TJL4Bkz4QqRPoegcCmKwgUXmJkULYThtFV/hcsiXJUIlhhRcnCkVJ8c02mzo0laBmb0vo7bLkZJBaHgjCQ5pgwZMRY23X7qKGbnrdH+9gb8+OX4fny+Z6O2jZ1kZY7+xd5yLbFn81Bm9wW7crSP5vFuVwWvOxCIKoeYT5IWwmtgUrQpNiTYwpOrWK9PRIAQlPm8eGvLqnDbAT8W7MrBrlApGSN/hQAhXKFpQN4fAUJQ5vdqKQkoZA7Yog+XGFjQODVIuI6X8goiW1+R9jMluP8deDMurd+SO96h2nQEpZYrSTCFuDmfG0qW6GTyztbV0kSgRrAzqShY1E0KRj6xJte1R3Zjwa4caTvHJXnIAKBZKl9FgAY8uO0OLkyfbmPhUFWkSRSut7as0kzCRrmaLqQoxYqCVQzNSh2lJbjxTM9rdHX5jBCNt56ZD1Y0PlzxJFyUeLILC1pyiCV5ZiZFC2GwEcbVFZZJsRLBmiDoauv3otO64+jEJvoJyMLzS30ezqFYVLjYen6y8hpmuHbRa5yyUObzYuiX/+aOiWRSLPSW4VDoHpvVyMSK33dqqo9NUTUJ308CEc2JQJAAiaaFcgOTIvVNomaqcr/PNPrzjKcUr23+AZtCiiAArPp9F+bvXK/9LYvQAoJESjR7GaX2KPZ6tLQSDtUWSu2gf7b02dUSCVeAV7hE0GSUQJgQ00HKISmMbmeiFCkyBB+uVCevcIWd5oP///HoHuniwQgOSSJKIKyCUjWPEILrv37TsJ0TpXLC1TQtQzPRA+FgCbfdqXPWFk2KdsUmVbhOlZdg1Dfv4PMhEwyjP41KNP2RwBLYaErgREKbmnWRd+qIbqHA4k8NWmHpwe24slF7w2NEwuU6Cx+uWEyKTkHhYs8NWApXtLAULgsxgV0Vl/m9IIRIy7rQj1lUHWSDfInPIy3/QsHmeDJTd2QQzTiyTOIyk+Kghm0xIDQ4Hig8BW/AjwxXMpc4EOB9h7wBvxbNZ7bK9JukhRAjECkpYP24xGNYFHjKkHt8P7dt88nfub/TDMprEBCtv2qHMsyLPlMURd5yzdeO1keTPVvqn5ThTtZ8PvyBMDFtmFIzYikZ+swogXHa7DrCwUYpUqS7kuFg/FlSE9ycWkHNO+zEQ02yMjwsOP2mOF26yfiBLpdruX20ck0GvlsUorpHweZ0AsLBEol2p04F0SlcNhvnw8U+c/p+yL6lZ3tegz71Ku4jeaGANSnGwz9p/qDb8FKfEXiwy+WGx7zSbyRm9L4Oz/W61vAYIx8uF+fDZUykOIVLeIfSXUmY0fs6XJ7dRttGiZyoFLP7AKBmQmyWhz8qLoTi1RbhqkSIhOtUeYl04KZMXlQdXt/0g+7Y8cvmIefYPu1vWQQbBSVEv505jtu+fxdT1i5EgAQwc+My/GfL6ojXL0sPUCZRuDpmNMB1zS8CAOwKqQwNkmtyWZOB4AdEByOWSJhFNgUVLh5Prv8Kx0sL9U7zKiVcYT8uI6d5IGjCcwsqIPvMXDa71BmX/T0QTghoRAaKveWaky8tEizzUdIIlytZU5tyju/XzGsumwOZ7mTd71iU+3345y/faQTGoaq6VbxDVWETJpqgSZE1hbg4HxpKjsWJxwg3tezG/Z3qdOuiIAdmt+Z8wmb9ugzTfvrCtF2junc0EScFfe5uu4MjkmxgBYVDtXFE4XYm8zcQVNVkBPnapp0rJQFkVQerGMZDvclwJ2Nki4tNE3/WSEjEjS0vMT2fkQ8X6yhvplyZETOXzYEbW17ClfOiKpbowwXwefzMxhQLYSSo1T/xqWVSrCQQQrjCyWU+r2HRYvoxi6rD4v1bdMeW+X2afxGgz9HEpp2ghOSDnT9rbQ1p0hEv5C4BANzarjf327qJqVziQFkIPrvaCEd9ObTBjBa3rZeUplvt2lWmnh4JaKYy8b5ZGKWNeGr9Ih15lSpcBmkhgCDpEc1L7MTqtjt1qgwbbURJU53EFGzKNyYDRd5ybcClCpcMNLoz3ZUUJI8BP4Yvel3bL6sPJ+Jg0Sn838alAKivlqqbVByqDQ6B5NZMSNRFV7Gg0XgOiR+WDCKpSXO6dD5ciXands6TZcX4z9bIiwAjpAtqKlU2EwWTIquyUqQ4XJzTdV0mozYA7Dx9TJonL9Kz+KOAjVJMtFcdc9lt7frgmZ+/1v6m7ySrmJsRZjMfLvo9sO+WjHBRtbTYZByyIAftf6NxtTrAGiEqCaU+LxcyXurzGpZ00RSuCvg/iAoXS0Lov48zkZEHisL5m8TkgeKgInMUlpkU3TYn5+8ABImFuPokJKxC+RiTIped2mbHiuEP4L+hqE0vCUgDA46UFOh8psIKV1iKFo/JTq6JkS0uBhD04RJXm8eYKDhCiE6VYaPSqA9XbTc/QYsImhSD92DkEwaEFa5gTiz9u2CmBFKwyplNIKAUDtUmyQ3klK7MKei7HK2PjnjOVKdbR1Dcdodm7mMXChWBWGKGNynyiS5VReVMszSK89e/TMX6G/6ue0alfq/0W5BFxv0REW+FK14Y374f3hwwWvtbe3ejFCXZMU187+k4wEZl0ndQzMMFhOuYWoge9Ls1SjpdHWCNEOcI3+zfii4fPI0Ri96AN+DXfWBlfmOFi050ZhE+RiAg6PfxDOSdPAKAd9ym/85nnKoPMk77ovojRoOcLtf706w+/Bu+2b811H5oUnM4ddmU05xuXTSOj/jDChdjUqSO7kBQwWuWlqn9ds3h3/DTkT2660iyO6NSuESzo9vuQPc6wSSLBZ6yiKHnZiYHVuEyAyVmdkWVkseBn/0L87b/hBOMSVFGrmyK3jwogo0ypeqn3mnepiOaLpvDVOGizypak6IjlHso3J5LQrjCJO/IWRIuMZ/ShhMHQufg74sexxLnS0KEq5YrCfWS0nSmrDKfR2pSNFNm/0hwc4Sr6uSYUhQFbWvV020XK1cYIcHEpEgXIOyiWtVSp7DBJ8HvqDo7fp8vWD5cFgzxxZ5fcby0CD8e3YO9Bfm6AbrM7zOMsKITQs+6TXWO5tFgd8EJ3LsymKizVKJwsWVUzJzqy4WVxGmP3Al83Pdzud+7GZMiRarTpVvt+gKBsA8XCaeFsKkK0gRTGzs5y0iKy+bAbsa0GmyH9+HyBHycWRcIOozTVWeBp9TU5OgnxFTRoT5cRooUBSWuDpuNS4ZLse3UETyy5lOcLi+BAkVn3mPvb3rv66L2AfFqflx6kyI7Sbpsdp25Uqwxp/lwRbEoeKLbUCiKwr0TQYXL2KRoRLiirZ1oRETddienwIh9UTcxVafmidG9ZQam6WgUxz8C2PfxfKY8kGVAb5BcA01SM9CXSQAdrd+dmdM8JVqy1DYyhYuiKimAVR2awlWNfbisEeIcgVWv8suKdSaIMp/XMHs2/bATHU7kjHwUB25+TjOpmYElZ9R3SjQpBkgAvxeHVS32OkUfLapwLb32fgDGyScBYF9hPkO4nFITkji4+ElAm9TZTOU2RdWcySkiqX17C/N1eaCoj5BLs/37dMQ3mHPJrd2feZ6u6BSuNKfblATReoUO1WZYR5GiRoLb0FfLrqjoWbcpto16Am1q1jVth4Xead7GkRBKvvgoRX6i8BO9CUWGyV0Hab6BrOop+nDZQqom7V8jc/v20U+ano8iweA5Jdqd3KQnvqc1JSZeMbdWmc+LopBizSodlsN8EFXFpDiubS9c27Qzt82u2rD82r/h/Stu1bZFivSlMMtIb0a4WL9TXeHqKOt4WrAULgsmYCeMk2VFKBJWxKVCOgcW7KRuU1UoiiKthcci0e7Uau4BYbWlRDApjv5mNhc9d7DQWOGihEuWk0hE74+mY+Xvu7RrEX24Up0ursYaECRZNiXsw0UHK1VR0DClFn8tEez2bO4sCmriYU2KIvF1qOEUAKfLS6TO0Oz1mhEu2q+pTpcu2pEFTRdhV2wRJySa9FSWJJSSHRuTUT8aiH5oAJDoCP/erWXI1ptCKKjCFWm1yTpNs0QvRTApuu0OKIpi2r/stZnBodpMFC4Hdy/i+WQ+dQFhEi3zezXiHum7/COCVUvPt9O8OOYA4TFVOyZKhZh9V6jSSv9fMzT2yoJ6zBZxDZJrRnVuC+EoxXJL4bLAotzv40wiJ8qKURIaoOnkf8ZTyiUsZSGbdCJNzCmOBG4ioSsu1qRY6vPgB6G8D5c2giEbAcY5PSXGVWqixKSYZqBw0Xv1sSZFRcVzva5Bz7pNMffyWwAAnaPMRs0qDjRhKEu4dAqXza5NsqfKS1AawaRoRggoya6ZkKhzQmdBVS2nzYaX+15vdjtoWaMOAHkEHOszJBIRWS1ACq8wKZT6PXDb2EmSZsg2NoVQnyexBA+LS2o3wl9aXqz9zYbM24XoQHrOaIoCy1AzIRFvDBiFHnWa4JMr7zRsR1S4RNOQLGq0e90mGNSwraaylvnCTvMW4dKDJTDn22RmVhuRYlCjdhiY3RpP9TAvwsynRQm+/wuvugs96zbFGwNGAZDXepUlQF4w+A70qNNEWiTdghyWwmVBhyJvOVf6BgiaFKkJolFIuckvKzZUuGTlKSIlEHQLEwkQJE2yKEUWrLMw65dCVxEJNrthhnqjwVRmUkxxunR5uICwSuMPBDS1zaaoyEqqgQV/vgN/atAKQHAifueyMdLzsWiaFi7pkp1SM3QPwev/9cRBXTJSp2rTiFl+WbHWR39t1V3XNgExDf2nhCvdlayLkmNB1Ti7akObWvXwdI+rDY/tWa9p6FiZSTH8noj9zZIbEaLpuMTr4a7XLJydwh8Ivjdmzr/zB93GEc92gsMye/2JmhmzYpnJF151F65q3AEfXXknumQ2NJxobYwJGdBPyDI1167a8J/LxmBSpz8BAI6VFuHb/cGalykOi3CJSKxCTvNi8I4MDtWGOQNvxi1t5GW7ZKDjZpfMhljw5zvQOmTSl5kUZeNuz3pN8dGVd6JJWkbU5/yjw4pStKDDyMVv4f6VC7htQZNikHBlJ4cJF/XhEgmNLLw80krRbXfoJsUTpcXc6uqMJMqQBTswUHOiU7XBpqpSZ2UxZxW7XeY0L8sgz+bh+tuqjwAY+wUZnY8Fmwi0VgKvcNF8VKxzc6sadeC2O5Bkd8Ib8GtpIFjl4+LajQAECz+bOc1TRTDdlQSXzfhaad40an4wI9M9QhGUsvOyz6SNQGZqmxAusU5gTVcS987JssiLZN6vmRSNCZdIEvvVb2G4X1boNxaIilaCSfQk648mLm5qmJjP6eT99tZVOFwS9JG0FC49+Ezz51fhapJ6bghNwKAMmUzhirXChwU5WEtFdYWV+DSOIIRg44mDuu35ZcVa0duGKbWgQMGp8hLto011ulBWGiRGRhJzJF+IRLtTR8qKvGWcSTGfiU58+KIr8GLuN9zxLDmjpiKqDt3atjdX1BkwTvRYNzFVVwYozemWOhWzpX1OhBJ9imVgKKIhXKxiQc+XIKhNyY4EfPTnO/DJ7g24L6RapLuSUVx0UjMFs74Yr/W/CW9vWYVb2/U2Lf0RPH/QL4s18d3f+TKU+ry4pE5j3BqK6ATCOb5kyh8FLVAtCxpg+//+TpfBF/Brz8gsA32ves3wYJfLUe73wa6quDy7tfQ4cx+uyAqXGLV3dZNOOFZSiA4Z9XXXH0nhurVtb/w5VCfv0yvHY9nB7XDa7Jjxy7cA9EqVmWky1UThEqNjWcgynYvRmxb4BVNFTcTxwg0tuuJg0SkMCCnl8YIh4ZIoXLKE0RZih1W82gKHHaePcX83SK6Jg0Wn8PmeX5EcGphruZJQI8GNU+UlmsKV4nRpk++IUEkcEZGk8WAWdH6CK/F5uNUVHQzqJqZiYHYbCeEKH/vhzp8BhBWA29r20REu2eTostlDKQD4fUY+RVS5OVx8BuV+H2olJOGqxh0M7lE/4TVLy8RvIcWoVkISiiRFoEVlzWkLmvIeY1ShdHcS9jNJYNmBs15SGqZ2uwoATzCuyG6Dbw7kcW2nu5KhKAp3rY1S0jGi+UU652uqEpmpl26JPxUFq0olOpyYesmV2jPKMCFciqLgvs6XGe+X/Es0DUVDuESCrSgK7mjfV/ubvScZ4artTtG+i8e7XaXd7yV1GuOSOo3x87F9YcIlvG9mvjtmPlxGtTIBefF3S+HSQ2ZWO1+wqzY83HVQ3Ns1IlziNw5YCle8YBWvtsDh13xe3WpfK0v79/s71gEImnNo5BmgTzBphEgh57JIm1KfV1qs2W13SsPf6cCw5vBveD4nWO6HvuS1XPoCq3bVhqaCZD+hQ38AerOokTpFlRs6sVK/Kxlkjuj9ssJmqvrJNdAvVDT7kpAZEAAyXbx5TfbBpgv3R5OhimHbrOrz19Y9DNuRFfBVFVXLYs4iGsdiWWZzkWCzfS6WtokFdCphS2iIzzMQOqpXvWYVPg/73lPiwhIglszIzOwd0+tr/xbfL7MC6CypEn/XOTPb8HcyhSvFaeVREtEg6cKPvJMRKwDoHSpe3jglXdt2ZUiZZQtbW4gdrguAcFkKVxwh5lTqmFEfJUJkYKrTjQxXsubHI/rTRINaCUlYfPU9WHN4N+5b+T8A8vDnEp9HU63ubNcXb2xZGTzW7tQSPLKO+9SkuOzQDm0bDcWVqUsOVcW8K27Fz8f2oXe9Zvjp6F6pecplc2iEceXwB9H3kxnaPtFfyyxMWpwc3xgwCs3SMrVs6pnuZIxv3w/NUjPQh0lseHObnkh3J+Hh1Z8AMCJcPEG5pmknuO0OdM7gJ2BVUfHFkAlQoKBzZjb+N/h2vLzhe6w9sjvUTohwMWoIazJ8+09/Rcf5T3FtyoIkAJ40bD99VLffLNGmGeGIFmamEGpyHd2qG2okuDFxxQcxt89ef5cQ0WFNtpGIqNNmx9fD7kGpz6szXclMWauuewgAr3DR86687kHsLchHJ5NoWJnKbDnN65GdUhMfDLpNK+J+IcJI4RrTujvqJqage90m2rbHLrkSPeo2Qf84mzX/aHCqYcJFCKmWee8shSuOEKMOU51uDG3SUdjm4tSioD+J/OM1wp8atEJWUg1c0bCtts0tcdJmTYqDG7ULHxvKeSSaXV7IXYLT5SXYmv+7ts3MB8Ou2FAnMRVXNe6AGgmJGNSwrVSJYFWAJmkZqJeYxrQhEK6kGobnY0mfqii4qnEHblu6KxkJNjuGNOnI5VNKcbpwU8tu2t+RFC633QFVUfHnRu1RLylNd2yXzIaaEtKrXjO0rFE73E7IlOc2CI2v5UrCjS3CqRIAwGZQADoSaTIjXBUpC0VBh7FISWCBoMp5dZNOFToPqxb2rNs0tC16wgUAHdLrS1VD0aSd4kjQ/OFYHy563iapGRH9fCyTYvTok9UcLZjv4kJDwGDMtqs2XNm4A7eAc9sdGNKk43lPkVHdYVNV2BUVBETqK1cdYBGuOEJPuPTlbFKdbq6eV4satWGwWDIE9ZFgJ2S3w4Hhzbpwx5V4PZpqVZup70eVohd6DwcQ9OmimLlxGfYU5Gt/+0xCcM1SJLAQI5XuD/kPjW/fT+ebZGbSkZVkYSdB0Swowsx0yzqZx+oIzd4fvQaXSXmTUaGUE9TE0NDAjMreG0sYKWS1++g9DmrYTrfv+uZd5TdgAFn+IAo/89IqioLmoXQcsShrNkXV+qtDetD8zma3Pxv1SCT+do7IOZGVlAaXzc6Z/SNB6jRvEa4/FHqHTOjDhIW0hcpBdffjskyKcYRIuNKcbl3RiDSnC5M6DcBl2a3hC/jRtlYW/vz5KzGdh9bEY80vLpsDXTIbYt0NkzE991ss2JWj5Zxy2eyomRAmI5S4DGrYFj9dPxmL923B4+u+0O6BTcgqRhuyiLZ2nDhx3tSqG/rVb4H6STW08HoAaJ6WiSEGDvMAb36kkn4shMtls2t9J4I1Zcaa/TlZQrhYk6JIurtkZmPdDZO1XFlJjgT8+pepGPvdHPxy/ABzveE2nu15NRbsyuGuX5Y+Y9NN/4DX70NNVxJyRz6Giz58BgAwpnUPPB0hsaMIc4WLXyV8MeRu7DpzHHsKTmDSDx9G1b6iKFg+/AEAYULE5oU7W7Po1lHT0HbeNABilnAV319zPwKERCxNxIJVLce374e7O1yK7w9uP6trtFC9MO+KcTheWiRVvi2ceyTY7CjxeVDu91ZLxdAiXHGEmDk+1enSTUypTjdURUUHxuE3VoWLtsnasKkJKSuphmbCo2kW3HYnF2XG+gzVT66B42WF2t+F3jIUMJF+pn48UV647MOgpIYlbZfUbhy1XZ4SD5dgUjRDkiNBV2+RIpshWWaO+9J27SzhoiZFJnO7xL8uSzCd1nIlaXnDwr8L35tdtaFZWga2nQr7csnK/SQ7EoBQf7OqZlZSmtTcKwPN72VETgG9SSXF6UKXzGwcMqiBaAQxeIN9387WRYNVn0Q1tiKmQJYAt61VL5S/rPr5kVioOOyqzSJb5xHh1BDVM/mpZVKMI2Q+XHqTYsVNEM/3vBa13Sl4RBLmrHK1wYIT/IHCcKkZdrIVk/P9tVU42m77qaMcSWSl29f738QVyDabkFmYJfY0S65pBhppxqp8srIsLF4fMArpriS8OWC0bh+ratWPMcqKvb9wlGLs5U0urd9SI6DpriS81Icv+yPWS4xmsv9b54HISkqTmiRFzOx3IzLdyXi+17UAgGd7XoMMVzJevfQv2jFzBo5FhisZb//pr9I2ztaRtX16FlrXrIO/tLgED3S5HLXdKaaZ+KNFRROqsmAJF31fBjdsh8ap6bijXV+jn1mwYCFOoISrrJqW97EUrjjijEThYgmLqihS8kGidJof3bo7RrXqJp3UWEJF1RUa2ZYtmMhEv6z6yTWw/oa/45L/PYedZ/hcYuyLPaRJR1zVuAOy5/xd2o4RzHxxWIUrNQJhYkGjydi+iERsLq7dCBtunCLtPzZVQKyh/lKTYohwJdjsUU/249r2wtjWPTQiJV6naGLzkcj9/7cuA3F/58uiIkLXNuuMa5p20o7tlNEAv9z4GPfbgdltdNviCafNjm+vvk9rP2fko3E5l1mFgGjBqqn0m0p0OLFy+IPVMmLKgoXqBhroZSlcFnQKV4rTxRGsFIdLataJJXzaaGC3cVm7gxPDjhDhaiCYyLySCI/a7hRpZJu4kmDPH21NK9F8xsLOZTOPXuHqLcn/VEOSW0yEUf+x22U5ysyQJEQhAmHSa5ZFXgabqkJRFOl1ioRL0XkIyhELGZAlK42lPbOi3RW5hngRmaw4mIHY/mdLJ1lky4KFykF1L2BtKVxxBPXhGte2FxxKsMQLG0lW14BYzeg9AlN/WohJHf9U4XOr0JsUqWlQVLi8ktWBTVUxrGknfPLbL9x2o3wzQGST4n8uG4P/7fwZEzv2NzyGVbjMsnxTvNb/Jiw/tAO3tu2tbZt6yZX47cwJtAkVkK0oXuk3El/v24LhzeTZ/o3AKlzU5EpzNsXTsZOd8P/aqrvuuVYFXJrVAsObdUF3SaqG84HPrroLMzcuwzM9z94sWcuVhFva9ERtd2pMzvYWLFiID6p7AWuLcMUJARJAoaccChRM6zZEU7JYvw8jwpWdUhNzBt58VudniZ2oMohRd0amwOd7XqsjXGaIZFIc1LAtBjG5wmSI1YdraJOOutxmd7bvF/F30WB4sy661BrRgCpctI4iALhCz0DmMF9RsD5cz4X8rKoabKqKV/qNPN+XoeHi2o3w38tvjlt7T8XBn8yCBQsVg6ZwVdP6lNYyLU4o8JSBgCDFmcCZDTlTlSs2U1UsaJQaLiUhZoWnZSaoya1dujz3kIwcmOUpiocdXeV8sKpnTiNqgqyTmKo97xohtU5WEqmi6GDw3CxYsGDhjwCNcFkK1x8bJ8uKAUAX2s+ipsm+iuKLIXfjxyO7tXpdAJ8gtFe9ZpqD+RdDJuCz3Rtxe7s+EdttkFwTI1tcjJEtjJNlegNnn3yOJaRm0YxVGfWS0vBsz2u4+mmdMxvg0a6Dz6rWoIjb2/VFgBCuwoAFCxYs/FFg+XBZAADkU8JlomjE6owdDbpkZmv14ChYZ+o3BozSSE2T1Awty3sk2BQl4rHeQHzLK4iFoqsTxgiFrFVFxQQT37WKIMFmx6ROFffzs2DBgoXqDCtK0QKAcJJRWbZz6gx+af0WlXItbOLOWEkeLVkRjS9TtHm4okXtC7jYrQULFixYODskWKV9LABhk2KGJNv599fejz0FJ9C1dqNKuZYmqRn4csjdFcqIPKP3CIxo3hV9ojCF+eNUQHTF8AdQ6vNUy1INFixYsGChcqBFKVZTwmUpXAwOFp3C6G/ewfqje3X7dp85jhsXvy3dB5ibFOsmpqJn3abxvNSI6JyZHVN+L4pEhxN/atBKe7FliEfWbhbN0jLRnil1ZMGCBQsWLIigCtfktZ9i8MJX8Pmejbhj6Xt4Z+sa9FjwAu5Y+t55vkJzWISLwd/Xfoblh3ZgxNdv6vY9uPpjrDq8CzcueVv6WzOT4oWGp7oHiyA/3u2q83wlFixYsGDhjwI2F+Hmk79jwvL5WLRvM/7x0+c4WHQKR0oKzuPVRcZ5MykeOnQIzzzzDDp27NbhE8sAABiuSURBVIi1a9fi4YcfRrt27eLSdoAE4A0EuIdT5vNypTlk2Hj8IICgqazU5+XSK+wvPAkgbDsu9/tACNHapCbFPwLhGt26O65q3B41/wD3asGCBQsWqgaORiBUVTEZNIvzonARQjBs2DAMHz4c48ePx+TJkzF06FD4JZEHF33wDJ5Zvwi9FryIZ9YvMmzzodUfY8An/8SpsmJcsfAVNJ87Fe9sXQ0AuHv5fDR/dyoeXv0J95uPduWi/ftPYuOJg3hkzSc4WV6s7Wv57j/QYPZkXPXFLJ2DXoPZk9F87lQ0f3cqHl37Gfp/8hI+270RAJDu1vtwxRvLly8/5+eIhKpItqpCv1RFWP2ih9Unclj9IofVL3JUdr8cLS3U/t26Zh3dfjHJ9/mAWZ+cF8L13XffIS8vD/379wcAtGnTBg6HA5999pnu2GOlhXht8w/YX3QSr23+AX5JKoISrwfzd6zHzjPH8PLG77Ht1BEQECzYlYtCTxkW7gmSoQW7cjjydN/K/+F0eQkeWf0Jl2HdbXdoBaU3njiI3OP7QYQSN3T/3G0/YteZ49r2JkwC0nMF6+OXw+oXOax+0cPqEzmsfpHD6hc5KrtfHrnoCmQn18R/B96MMa176lIJNUg2rttbWTDrk/NiUly9ejWaNm0Kuz18+pYtW2Lp0qW47rrrTH/7ye5fdCw27+QR7d//zftR+/fm/N8xd1v4b2/AjwU7c9CsRiYCDHHbfPJ3AEDztEwsH/4AvAE/mvz3MW3/wt0bcbK8RHctNZxunA7VT6RomFzL9PotWLBgwYIFC7Gja+1GWHv9I9rfY1r3wPVfv4m1R3YDqBoKlxnOC+E6cuQIUlP5CLq0tDQcPHgw4m/vX7nAdD+bqoCA4Lmcxdz+yWs/NfwtjSR0qDbYFFVr673tP0mP79+gpWZKBIIldNjM6RYsWLBgwYKFc4fs5JpYy/y7KkMhoq2sEjBx4kRs2rQJK1as0LbddNNNKC4uxsKFC8MXZ5EXCxYsWLBgwUI1ghGtOi8KV1ZWFlatWsVtO336NBo3bsxtOw9c0IIFCxYsWLBgIe44L07zAwYMwO7du7lt27dv15zoLViwYMGCBQsWLiScF8LVo0cPNGrUCMuWLQMAbNu2DSUlJRg6dOj5uBwLVQRlZWUoKJDnWTHbV1FE4zMIAMeOHYvreWNFZfdLvODz+XDkyJHIB1YA8eyTc3WN5wNV9X0439+QBTmq6vtyoeK8EC5FUfDqq6/ioYcewpgxYzBt2jR8+eWXcLvdZ9VutBPo+UZ1m0CLioowa9YsvPbaa8jLyzM9dsWKFejUqRNSU1MxaNAgHDhwAEAw0e2ECRPw+uuvY+zYsdiyZYv2G0II5syZg5YtW2L9+vVce2b7ZPjss88wefJkvPjii7jnnnvg9Xq1fTt37oSqqtp/7777rmlbK1euRM+ePTFz5kxue4sWLbh2VFXFG2+8UW37ZcaMGfjXv/6Fxx9/HPfee6+pKX///v0YPHgwUlNT0alTJ/zwww/c/ilTpmh94nK54PMZ1zw7331y/PhxTJw4Eb1799btmzp1KurVq4e6deti6tSppu14PB48+OCDmDlzJiZOnIiPPvpI25efn4/hw4ejTp06aN++fVTXFe9+MWrPCGbvyssvv4zmzZsjPT0dzzzzTMR7MfqGIr1H8UZljauLFy/G888/jy+++OKcn4uiqr4vhBA8+eSTePHFF3HLLbfg9ddfN23H7J04dOgQJk+ejFmzZuG2226r1P6NK0gELF++nHTs2JGkpKSQK664guzfv58QQsjBgwfJXXfdRV577TUyZswYsnnzZu03ZvsIIeTDDz8kPXv2JLt37450evLpp5+SRx55hLzwwgtk4sSJxOPxaPt27NhBFEXR/nv22WcN29m3bx8ZNGgQSUlJIR07diQrVqzQ9u3du5fcd9995JlnniEjRowgW7dujXhdFemXQCBAZs+eTbKzs8l3333HtWe2L9Z+mTJlCqlbty6pU6cOmTJlimk75eXl5IEHHiCvvPIKufvuu8mCBQu4/Vu2bCFdunQh33zzTcRrOnr0KBkzZgzZtGkTWbx4MWnUqBEZOHAgIYSQiy66iHz77beEEEK2bt1KmjRpQnw+HyGEkGPHjpEDBw4QRVHI999/z7Vptk/Ezz//TJo1a0b8fj8hhJCHH36Yu/+HHnqIrF69muTk5JDc3Fzi9XoN2yotLSVHjhwhHTt2JFOnTtW2r169mrz66qtkz549ZN++fWTv3r2kV69e5MCBA9WyXz799FMyceJE7dibb76ZvPfee4Zt3XzzzWTlypVk/fr15LLLLiO1atUiBQUFWp/deuutJCcnh+Tk5JBdu3ZV2T4hJDgmTJ8+nTRo0IDb/tZbb5HXXnuNbN26lbzwwgtEURTTPrn//vvJY489RgghxOv1kqZNm5K8vDxCCCFPP/00OXDgAAkEAmTSpEmkV69eptcU734xa08Gs3flm2++IR9//DEhhJCffvqJ2O12snPnTsO2jL4hQszfIyPEe8w1as8IZmOux+MhN954I/nb3/6mPRMjmM1FkcZjEVX5fXn99dfJ5MmTCSGE+Hw+0qZNG7J06VLDtmTvRGFhISGEkKuvvprk5OQQQggpKSkhmZmZXP9XF5gSrlgfpt/vJ4FAwPRBL1u2jGRmZpJDhw5FvLh4TqBmD7Nnz55k+/bthBBCVq1aRZo1a2b60ZzvycKsX+I5WRw9epRkZWWRr776yvR6KObPn88NmrNnzyYul4t8++23xO12c8+nZcuW5KOPPuJ+b3bv0fTLTTfdRG699Vbt7zVr1pCMjAxSXl5OTp8+Tbp27UoWLFigPfdo0L9/f26yOHz4MLf/9OnTpFu3bqZtVNV+KSsrI9OnTyejRo3S9t13331k1qxZ0nby8vLIDz/8oP29Z88eoigK+emnnwghhLz99tvk5ptvJqtXrza9HkLOf5+w5xUJ1+uvv879femll5Lx48dLf19QUEDcbjdZuXKltu2OO+7QSCw7iS9atIj07dvX9Hri3S9G7RnB7F3Zt28fd2zdunVNSTWF+A1Feo9kqMrEghBCxo0bR2644YaIfUGI+VxkNh7LUJXflw4dOnCE8YEHHiBDhgyRthPpnWjXrp32jAOBAMnIyIhI0KsiTAlXRR7mN998Y7gvEAiQ1q1bk6eeeiqqi4vXBGr2MHNyckhSUpK2LxAIkMzMTN2Lebb9wuJcTqDxnCzuuOMOctlll5leixkWLVpEWrZsSaZNm0batm3L7RsyZAiZMGECt+1s+6Vx48Zk+vTp2t/Hjx8niqKQdevWkaVLl5IePXqQhIQEkpKSYkpCWYiThYh58+aRxx9/PKq2KKpKv6xfv55s2bKFJCUlkblz55I9e/aQQYMGkdOnT0d1HyUlJURVVfL7778TQgh55JFHSMuWLYmiKKRLly66CdoMld0nFDLCJWLkyJHkueeek+5btmwZURSFHD9+XNs2ffp03T0QQsijjz5Kfv7556iuiyKe/ULba9WqleF+s3eFxerVq6N+7yN9Q+J7JENVJRbl5eVkzZo1RFGUiAoZIeZzUaTxOBpUlfdl3bp1JDExkVusv/zyyxG/NQrxnZgyZQpp1aoV2bNnD/n3v/8d85hbVWDqw3XjjTciJSVF+7tOnTpo2LAhVq9ejSZNmkgzxa9Zs8Zw39q1a7F9+3bs3bsXI0aMQJs2bfDqq68ann/NmjVo3bq19neLFi2Qn5+PjRs3Ijc3Fw6HA6NHj0ZWVhbmzZtn2E7r1q3Rt29f7j4URUF2djZ27drF+Y4pioL69etjw4YNce2XeMKoXzZt2oQ777yTO7Zu3bpo1KiRtJ2cnByUlZXp2lq6dCl8Ph/mzZsHm82G2267DW3btsVdd90Fj8cT9XXm5ubirrvuwpEjR5CWlsbtizbRbSwQz1OjRrDMw6FDhzBgwACsXbsWhw4dwnXXXYdbbrkFGzduNGoqaixcuBDDhg2L6TdVpV8OHjyItm3bYs6cObjttttwxRVX4L333tNdkxFyc3MxdOhQ1KtXDwDw/PPPY/v27VizZg2KioowYsSIqK+xsvskFmzfvh1jxoyR7qMO92L/ste7adMmXHPNNfi///s//Pjjj7o2zBDvfsnNzcX48eMN95u9KwBQUlKCJ554AoMHD0ZOTg4KCwul7cR6Tex7JEO8x1xZe0bjJGA+F82ePRsZGRl45ZVX0K9fP/Ts2RNbt26VtmM2F5mNx9GiKr0v6enp2LFjB3f+48eP69owOi/7TkybNg0dO3ZEu3btsHHjRkybNi2m+6gqiMlp3uxh0kHGbF9ubi5SUlLw/PPP46OPPsK8efNw77334qef5Jncz9UEyj7M9PR0nDx5EqdOndL2p6am4sSJE1G1RdurKhOoiIpOFjRy9MEHH8Tbb7+NNWvWYPHixXj55Zejusbi4mJs2rQJ99xzD2w2GxwOB7c/IKmJebaw2+3ceeg5COMEnp6ejnfeeQc9evTABx98cFbn83g82LRpEy666KKof1MV+2Xfvn14/PHH4fV60bdvXxw9ejSqdufOnatzhgaCUciff/45fvnlF27ANcL56JNo8fnnn+OOO+5AVlaWdD+d6MX+Zd+5Dh06YPbs2fjHP/6B++67Dzt37ozq3PHuF9repEmTDI+J9K4kJibi0Ucfxeeff45NmzZh+vTpMV2DDEbvkRmqErHIycnB5ZdfjunTp+OHH35A9+7dccMNN0SVR5Kdi6Ih72aoSu8LANxwww148803UVRUhEAggNWrVyMzMzOqc4vvxJkzZ5CWlob7778f//nPf3D//ffHdC9VBVETrmgeJiFE9wAAwO/3gxCCoqIitGrVChkZGQCAiy66CBdffDG+/PJL6TnP1QTKPsw+ffogKysLL730EoDgh7Vr1y7tGiOhKk6gFGczWRQVFQEI9g8Q/PBHjhxp+KxEzJgxAzNnzoTNZkNWVhbOnDnD7T99+jTq168fVVsyvPLKK0hJSUFKSgpq1QrWr6xXrx53ntOnTwOA7jyKomDYsGHasd26ddPaMhtcRHz//fcx546rav3y8ccfY9myZXj00UeRm5sLp9OJhx9+GIB5v8yfPx9jxoxBdna29Dpat26NVq1aaecyw/nok2hw6NAhbNq0CXfddZe2TewT+m2J/dugQQOurZo1a+Lhhx9Gnz59ol4YxrtfaHuqGhz2K/oNORwO9O/fH0888QRyc3MBVPwbivQeyVCViAUhBMXFxdo4CQDjx4/H1q1bsWfPnojnZueiaMi7Gara+/Lss89iyJAhGDFiBB577DEcP34cPXv2BBD72DJ27FgMHjwYTz/9NL788kvMmjVLSytVnRA14Yr2YYoPgO5r0KAB6tSpg+LiYm5fdnY2Tp48iZkzZ1bKBCo+zISEBCxZsgRbtmzBqFGj8MEHH6CwsFB7MeLVLxVFRQfFs50s6tSpAwDc82rQoAFOnjwZ8ZrfeustjB49WlvN9OnTJ+6JbidNmoTCwkIUFhZq1zRgwABOPdi2bRvS0tLQpUsX3e99Ph9atWoFAFi3bp3W1iuvvBL1NXz22WcxmROrWr907twZ33//Pdq1awcgSAqmTJmCnJwcAMb98sMPPyAtLU1Lp8CmDWBBCEHz5s1Nr/d89UkkFBYW4r///S8eeyxcxN7r9er6pGvXrkhJSdH1r9H1ZmRk6MiYDPHuF7E9r9d71t9Qenq6di8V+YaifY9EVDViUadOHW2BCkDrk/z8/JjmImo+i0TeZaiK74vT6cSLL76IxYsXY+rUqVizZg1uu+02ALGPLUuXLtXGqUGDBuGKK67QyH51QlSEK5qHuW3bNgwYMMA0i3yvXr2wf/9+7sMqLS1F06ZNcc8995zzCdToYbZt2xaffvop5s2bh3r16qFWrVoYNGhQXPrlfBCLeEwWjRs3RlZWFmcSKisrQ9OmTU2vd86cOXC73fB6vdi2bRtWrFiB3bt3o3HjxqaJbo1Uukj7WNx6661YvHixdvyiRYswevRoOBwOvPXWW5rpuqioCEuWLMHYsWNN2wPC6qwIQgiWLVuGyy67LGIbQNXsF6fTiS5dumDTpk3asaWlpbj44osN29qwYQO+++47NGvWDNu2bUNubi5efvllHDt2DDNmzNAmoiVLlmDAgAGmitL57BPxeBYejweTJ0/GVVddhW3btiEvLw+vvvoq9u/frzs2ISEBo0eP1vIC+Xw+LF26FOPGjQMA/O9//0NpaSkA4OTJk/B4POjRo4fpNcW7X2Ttvf/++9Jzm31Da9eu5fLwLVq0CBMnTjS9F0D+DRm9R5FQFYlFr169uH1lZWVQFAVNmjSJaS66+OKLYyLvFFX1fWHx4IMPakTJCGbvROfOnfHrr79qx5aVlaFr166m/VIlEcmrfvbs2eTdd98leXl5JC8vjyxfvpzMnj2bdOjQQcupkZeXR+rUqUNKSkpIIBAg7du3l+4jJBg198knnxBCgjlHGjZsSI4cOSI9908//cSF4j7yyCNaxMabb75JfvzxR0IIIYWFhaR///7k1KlThvfxyy+/kKlTp5Jt27aRvLw8kpOTQ1544QXumJMnT5KGDRuSxYsXR+qWqPulbt262r0TQojf7yeKokhzbZnti7ZfysvLyYQJE8iGDRtIXl4e2bp1K5k1a5Zh+PaECRPIP/7xD0JIMAy5UaNGWkTS448/TiZNmqQdO2zYMLJw4ULD6/r666+J3W7ncqOpqkp27txJfvvtNzJ27Fjy6quvkrFjx3LRWseOHSPPPPMMUVWVjBs3jguDNtsnw9y5c8l9991HZsyYQcaPH6/1/bhx40hycjKZNGkSeeqppyJG0Hm9XjJ//nySmppKunfvzkUWEULI2rVryXXXXWfaRnXol0AgQP7+97+T++67j/zrX/8id999N8nPz5e2ceDAAVKvXj3uPhRFIW+99RbZs2cPadOmDWnWrBl56qmnyKxZs0ggEKjSfZKTk0Muu+wy4nQ6ybvvvqtFrY0aNUp3j7179zZsp6SkhNx1113kpZdeIpMmTSJz584lhBBSXFxM2rdvT5o3b06ee+45MmvWLHLmzBnTa4p3v5i1ZwSjd2XKlCkkJSWFTJgwgcycOZOsW7fO9F6MviGz98gM8R5zZe3NmTNHem6zMXfHjh0kOzublJaWEkII+fjjj8m1115reB9mc5HZeCxDVX5fCAnOR5MmTSK33367aaqlSO/E7t27yY033kiee+45Mm3aNPLKK68YtlWVYUq4KvowzfYdOHCA3HDDDeS5554jd999N1myZInpBcZjAo3mA9/x/+3dz0tqWxjG8ac6gZAZFE2aNOvHQESIhkGjwOEhGgQGTgyHjSRKUBplRP9AEIE1aWCkUE0kECoIjCSIDgghGNEPo1AKFfcdXLjcc29UUOa9u+9nuGXL+y7YroftXnv9+mUMDQ0Zm5ubr4/YB8blKybQz5osDOPPi8Xn8xnT09NGIBAwwuHwm2MDAJ/tvx4sNjY2DLfbbYTDYcPr9Rq3t7cvfsdbc9Frv8f/N4eHh8bCwsKrgfG7aTCMd957N7GVlRU9PT1pbGzs3Q/LAwAAvBeBCwAAoMbqsnk1AADAd0LgAgAAqDECFwAAQI0RuACYUqVS0cHBQb3LAABJBC4AJlQoFOT1ejU+Pl7vUgBAEoELgAlZrdZ37SSQy+XevT8oAHwEgQuAKb31xptSqSS32627u7svqgjAd/aj3gUAwGfZ39/X6uqq7Ha7UqmUGhoaJEnBYFCdnZ3KZrNqb2+X3+9XOp3WxcWFYrGYqtWqPB6Pksmktre3lclkVCqVFIlE1NLSUueuAJgBLz4FYAqPj48aGBhQOp2WxWLR+vq6ZmZmtLu7K6fTqWKxqOfnZ1mtVuXzedlsNg0PD8vj8WhiYkKFQkGTk5NaW1uTJNntdv38+VOhUKjOnQEwA+5wATCFSCSi3t5eWSwWSVJXV5ckqaenR/v7+zIMQ3t7e6pWq3p4eJDNZvvt/Hg8rqurK83Pz0uSHA6HyuXy1zYBwLQIXABM4ezs7K+w9U+5XE7RaFQ+n0/Sy893ZbNZDQ4Oyu/317ROAN8TgQuAKVitVp2fn//reCqV0tTU1Iuf/V1HR4ei0ehvx05OTuRwOD61TgDfE6sUAZiCy+XS6empYrGYJCmTyahYLCoej6tcLqtSqejo6EiSdH9/r0qlopaWFl1fXyufz2tkZETHx8cKBAK6vLxUIpHQzs5OPVsCYCJNwWAwWO8iAOCjuru71draqtnZWW1tbamtrU2GYcjpdCqZTGp5eVn9/f26ublRIpHQ6OioGhsbFQqF1NzcLJfLpb6+Pi0tLWlxcVGSNDc3p6ampjp3BsAMWKUIAABQY/ylCAAAUGMELgAAgBojcAEAANQYgQsAAKDGCFwAAAA1RuACAACosT8AqYWY3lxfTb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1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66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76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2 at 5.5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" y="304800"/>
            <a:ext cx="12331316" cy="78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0</Words>
  <Application>Microsoft Macintosh PowerPoint</Application>
  <PresentationFormat>On-screen Show (4:3)</PresentationFormat>
  <Paragraphs>0</Paragraphs>
  <Slides>22</Slides>
  <Notes>0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</dc:creator>
  <cp:lastModifiedBy>Jonathan Marks</cp:lastModifiedBy>
  <cp:revision>19</cp:revision>
  <dcterms:created xsi:type="dcterms:W3CDTF">2013-12-12T20:05:38Z</dcterms:created>
  <dcterms:modified xsi:type="dcterms:W3CDTF">2013-12-13T01:07:49Z</dcterms:modified>
</cp:coreProperties>
</file>